
<file path=[Content_Types].xml><?xml version="1.0" encoding="utf-8"?>
<Types xmlns="http://schemas.openxmlformats.org/package/2006/content-types">
  <Override PartName="/ppt/slides/slide94.xml" ContentType="application/vnd.openxmlformats-officedocument.presentationml.slide+xml"/>
  <Override PartName="/ppt/slideLayouts/slideLayout307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408.xml" ContentType="application/vnd.openxmlformats-officedocument.presentationml.slideLayout+xml"/>
  <Default Extension="xml" ContentType="application/xml"/>
  <Override PartName="/ppt/slides/slide50.xml" ContentType="application/vnd.openxmlformats-officedocument.presentationml.slide+xml"/>
  <Override PartName="/ppt/slideLayouts/slideLayout24.xml" ContentType="application/vnd.openxmlformats-officedocument.presentationml.slideLayout+xml"/>
  <Override PartName="/ppt/slideLayouts/slideLayout247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Layouts/slideLayout10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notesSlides/notesSlide41.xml" ContentType="application/vnd.openxmlformats-officedocument.presentationml.notesSlide+xml"/>
  <Override PartName="/ppt/slideMasters/slideMaster11.xml" ContentType="application/vnd.openxmlformats-officedocument.presentationml.slideMaster+xml"/>
  <Override PartName="/ppt/slideLayouts/slideLayout272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32.xml" ContentType="application/vnd.openxmlformats-officedocument.theme+xml"/>
  <Override PartName="/ppt/notesSlides/notesSlide7.xml" ContentType="application/vnd.openxmlformats-officedocument.presentationml.notesSlide+xml"/>
  <Override PartName="/ppt/slideLayouts/slideLayout187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s/slide66.xml" ContentType="application/vnd.openxmlformats-officedocument.presentationml.slide+xml"/>
  <Override PartName="/ppt/slides/slide114.xml" ContentType="application/vnd.openxmlformats-officedocument.presentationml.slide+xml"/>
  <Default Extension="png" ContentType="image/png"/>
  <Override PartName="/ppt/slideLayouts/slideLayout118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Masters/slideMaster27.xml" ContentType="application/vnd.openxmlformats-officedocument.presentationml.slideMaster+xml"/>
  <Override PartName="/ppt/slides/slide91.xml" ContentType="application/vnd.openxmlformats-officedocument.presentationml.slide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s/slide22.xml" ContentType="application/vnd.openxmlformats-officedocument.presentationml.slide+xml"/>
  <Override PartName="/ppt/slideLayouts/slideLayout219.xml" ContentType="application/vnd.openxmlformats-officedocument.presentationml.slideLayout+xml"/>
  <Override PartName="/ppt/theme/theme48.xml" ContentType="application/vnd.openxmlformats-officedocument.theme+xml"/>
  <Override PartName="/ppt/slideMasters/slideMaster52.xml" ContentType="application/vnd.openxmlformats-officedocument.presentationml.slideMaster+xml"/>
  <Override PartName="/ppt/slideLayouts/slideLayout21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244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slideLayouts/slideLayout137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s/slide111.xml" ContentType="application/vnd.openxmlformats-officedocument.presentationml.slide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468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Masters/slideMaster46.xml" ContentType="application/vnd.openxmlformats-officedocument.presentationml.slideMaster+xml"/>
  <Override PartName="/ppt/slides/slide16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s/slide41.xml" ContentType="application/vnd.openxmlformats-officedocument.presentationml.slide+xml"/>
  <Override PartName="/ppt/slideLayouts/slideLayout14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Layouts/slideLayout40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71.xml" ContentType="application/vnd.openxmlformats-officedocument.presentationml.slideLayout+xml"/>
  <Override PartName="/ppt/theme/theme45.xml" ContentType="application/vnd.openxmlformats-officedocument.theme+xml"/>
  <Override PartName="/ppt/notesSlides/notesSlide32.xml" ContentType="application/vnd.openxmlformats-officedocument.presentationml.notesSlide+xml"/>
  <Override PartName="/ppt/slideLayouts/slideLayout216.xml" ContentType="application/vnd.openxmlformats-officedocument.presentationml.slideLayout+xml"/>
  <Override PartName="/ppt/theme/theme23.xml" ContentType="application/vnd.openxmlformats-officedocument.theme+xml"/>
  <Override PartName="/ppt/slideLayouts/slideLayout263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s/slide79.xml" ContentType="application/vnd.openxmlformats-officedocument.presentationml.slide+xml"/>
  <Override PartName="/ppt/slideLayouts/slideLayout241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72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7.xml" ContentType="application/vnd.openxmlformats-officedocument.presentationml.slide+xml"/>
  <Override PartName="/ppt/slides/slide105.xml" ContentType="application/vnd.openxmlformats-officedocument.presentationml.slide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50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342.xml" ContentType="application/vnd.openxmlformats-officedocument.presentationml.slideLayout+xml"/>
  <Override PartName="/ppt/notesSlides/notesSlide48.xml" ContentType="application/vnd.openxmlformats-officedocument.presentationml.notesSlide+xml"/>
  <Override PartName="/ppt/slideMasters/slideMaster18.xml" ContentType="application/vnd.openxmlformats-officedocument.presentationml.slideMaster+xml"/>
  <Override PartName="/ppt/slides/slide35.xml" ContentType="application/vnd.openxmlformats-officedocument.presentationml.slide+xml"/>
  <Override PartName="/ppt/slides/slide82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418.xml" ContentType="application/vnd.openxmlformats-officedocument.presentationml.slideLayout+xml"/>
  <Override PartName="/ppt/theme/theme39.xml" ContentType="application/vnd.openxmlformats-officedocument.theme+xml"/>
  <Override PartName="/ppt/slideLayouts/slideLayout465.xml" ContentType="application/vnd.openxmlformats-officedocument.presentationml.slideLayout+xml"/>
  <Override PartName="/ppt/slides/slide13.xml" ContentType="application/vnd.openxmlformats-officedocument.presentationml.slide+xml"/>
  <Override PartName="/ppt/slides/slide60.xml" ContentType="application/vnd.openxmlformats-officedocument.presentationml.slide+xml"/>
  <Override PartName="/ppt/slideLayouts/slideLayout112.xml" ContentType="application/vnd.openxmlformats-officedocument.presentationml.slideLayout+xml"/>
  <Override PartName="/ppt/slideLayouts/slideLayout257.xml" ContentType="application/vnd.openxmlformats-officedocument.presentationml.slideLayout+xml"/>
  <Override PartName="/ppt/notesSlides/notesSlide26.xml" ContentType="application/vnd.openxmlformats-officedocument.presentationml.notesSlide+xml"/>
  <Override PartName="/ppt/slideMasters/slideMaster43.xml" ContentType="application/vnd.openxmlformats-officedocument.presentationml.slideMaster+xml"/>
  <Override PartName="/ppt/slideLayouts/slideLayout12.xml" ContentType="application/vnd.openxmlformats-officedocument.presentationml.slideLayout+xml"/>
  <Override PartName="/ppt/theme/theme17.xml" ContentType="application/vnd.openxmlformats-officedocument.theme+xml"/>
  <Override PartName="/ppt/slideLayouts/slideLayout235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90.xml" ContentType="application/vnd.openxmlformats-officedocument.presentationml.slideLayout+xml"/>
  <Override PartName="/ppt/notesSlides/notesSlide51.xml" ContentType="application/vnd.openxmlformats-officedocument.presentationml.notesSlide+xml"/>
  <Override PartName="/ppt/slideMasters/slideMaster21.xml" ContentType="application/vnd.openxmlformats-officedocument.presentationml.slideMaster+xml"/>
  <Override PartName="/ppt/slideLayouts/slideLayout282.xml" ContentType="application/vnd.openxmlformats-officedocument.presentationml.slideLayout+xml"/>
  <Override PartName="/ppt/slideLayouts/slideLayout421.xml" ContentType="application/vnd.openxmlformats-officedocument.presentationml.slideLayout+xml"/>
  <Override PartName="/ppt/theme/theme42.xml" ContentType="application/vnd.openxmlformats-officedocument.theme+xml"/>
  <Override PartName="/ppt/slideLayouts/slideLayout519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s/slide98.xml" ContentType="application/vnd.openxmlformats-officedocument.presentationml.slide+xml"/>
  <Override PartName="/ppt/theme/theme9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97.xml" ContentType="application/vnd.openxmlformats-officedocument.presentationml.slideLayout+xml"/>
  <Override PartName="/ppt/theme/theme20.xml" ContentType="application/vnd.openxmlformats-officedocument.theme+xml"/>
  <Override PartName="/ppt/slideLayouts/slideLayout336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s/slide4.xml" ContentType="application/vnd.openxmlformats-officedocument.presentationml.slide+xml"/>
  <Override PartName="/ppt/slides/slide54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Masters/slideMaster37.xml" ContentType="application/vnd.openxmlformats-officedocument.presentationml.slideMaster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84.xml" ContentType="application/vnd.openxmlformats-officedocument.presentationml.slideLayout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Layouts/slideLayout31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54.xml" ContentType="application/vnd.openxmlformats-officedocument.presentationml.slideLayout+xml"/>
  <Override PartName="/ppt/theme/theme36.xml" ContentType="application/vnd.openxmlformats-officedocument.theme+xml"/>
  <Override PartName="/ppt/slideLayouts/slideLayout399.xml" ContentType="application/vnd.openxmlformats-officedocument.presentationml.slideLayout+xml"/>
  <Override PartName="/ppt/notesSlides/notesSlide23.xml" ContentType="application/vnd.openxmlformats-officedocument.presentationml.notesSlide+xml"/>
  <Override PartName="/ppt/slideMasters/slideMaster40.xml" ContentType="application/vnd.openxmlformats-officedocument.presentationml.slideMaster+xml"/>
  <Override PartName="/ppt/theme/theme14.xml" ContentType="application/vnd.openxmlformats-officedocument.theme+xml"/>
  <Override PartName="/ppt/slideLayouts/slideLayout440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63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541.xml" ContentType="application/vnd.openxmlformats-officedocument.presentationml.slideLayout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73.xml" ContentType="application/vnd.openxmlformats-officedocument.presentationml.slide+xml"/>
  <Override PartName="/ppt/slideLayouts/slideLayout47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80.xml" ContentType="application/vnd.openxmlformats-officedocument.presentationml.slideLayout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56.xml" ContentType="application/vnd.openxmlformats-officedocument.presentationml.slideLayout+xml"/>
  <Override PartName="/ppt/notesSlides/notesSlide17.xml" ContentType="application/vnd.openxmlformats-officedocument.presentationml.notesSlide+xml"/>
  <Override PartName="/ppt/slideMasters/slideMaster34.xml" ContentType="application/vnd.openxmlformats-officedocument.presentationml.slideMaster+xml"/>
  <Override PartName="/ppt/slides/slide51.xml" ContentType="application/vnd.openxmlformats-officedocument.presentationml.slide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557.xml" ContentType="application/vnd.openxmlformats-officedocument.presentationml.slideLayout+xml"/>
  <Override PartName="/ppt/notesSlides/notesSlide42.xml" ContentType="application/vnd.openxmlformats-officedocument.presentationml.notesSlide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349.xml" ContentType="application/vnd.openxmlformats-officedocument.presentationml.slideLayout+xml"/>
  <Override PartName="/ppt/theme/theme33.xml" ContentType="application/vnd.openxmlformats-officedocument.theme+xml"/>
  <Override PartName="/ppt/slideLayouts/slideLayout396.xml" ContentType="application/vnd.openxmlformats-officedocument.presentationml.slideLayout+xml"/>
  <Override PartName="/ppt/slideLayouts/slideLayout412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Default Extension="gif" ContentType="image/gif"/>
  <Override PartName="/ppt/slides/slide89.xml" ContentType="application/vnd.openxmlformats-officedocument.presentationml.slide+xml"/>
  <Override PartName="/ppt/slideLayouts/slideLayout188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s/slide115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327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s/slide67.xml" ContentType="application/vnd.openxmlformats-officedocument.presentationml.slide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theme/theme3.xml" ContentType="application/vnd.openxmlformats-officedocument.theme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Masters/slideMaster28.xml" ContentType="application/vnd.openxmlformats-officedocument.presentationml.slideMaster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75.xml" ContentType="application/vnd.openxmlformats-officedocument.presentationml.slideLayout+xml"/>
  <Override PartName="/ppt/theme/theme49.xml" ContentType="application/vnd.openxmlformats-officedocument.theme+xml"/>
  <Override PartName="/ppt/notesSlides/notesSlide36.xml" ContentType="application/vnd.openxmlformats-officedocument.presentationml.notesSlide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theme/theme27.xml" ContentType="application/vnd.openxmlformats-officedocument.theme+xml"/>
  <Override PartName="/ppt/slideLayouts/slideLayout529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Masters/slideMaster31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431.xml" ContentType="application/vnd.openxmlformats-officedocument.presentationml.slideLayout+xml"/>
  <Override PartName="/ppt/theme/theme52.xml" ContentType="application/vnd.openxmlformats-officedocument.theme+xml"/>
  <Override PartName="/ppt/slideMasters/slideMaster6.xml" ContentType="application/vnd.openxmlformats-officedocument.presentationml.slideMaster+xml"/>
  <Override PartName="/ppt/slides/slide109.xml" ContentType="application/vnd.openxmlformats-officedocument.presentationml.slide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201.xml" ContentType="application/vnd.openxmlformats-officedocument.presentationml.slideLayout+xml"/>
  <Override PartName="/ppt/theme/theme30.xml" ContentType="application/vnd.openxmlformats-officedocument.theme+xml"/>
  <Override PartName="/ppt/slideLayouts/slideLayout346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532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39.xml" ContentType="application/vnd.openxmlformats-officedocument.presentationml.slide+xml"/>
  <Override PartName="/ppt/slides/slide86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s/slide112.xml" ContentType="application/vnd.openxmlformats-officedocument.presentationml.slide+xml"/>
  <Override PartName="/ppt/slideLayouts/slideLayout116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Masters/slideMaster47.xml" ContentType="application/vnd.openxmlformats-officedocument.presentationml.slideMaster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Masters/slideMaster25.xml" ContentType="application/vnd.openxmlformats-officedocument.presentationml.slideMaster+xml"/>
  <Override PartName="/ppt/slides/slide42.xml" ContentType="application/vnd.openxmlformats-officedocument.presentationml.slide+xml"/>
  <Override PartName="/ppt/slideLayouts/slideLayout41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46.xml" ContentType="application/vnd.openxmlformats-officedocument.theme+xml"/>
  <Override PartName="/ppt/slides/slide20.xml" ContentType="application/vnd.openxmlformats-officedocument.presentationml.slide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548.xml" ContentType="application/vnd.openxmlformats-officedocument.presentationml.slideLayout+xml"/>
  <Override PartName="/ppt/notesSlides/notesSlide33.xml" ContentType="application/vnd.openxmlformats-officedocument.presentationml.notesSlide+xml"/>
  <Override PartName="/ppt/slideMasters/slideMaster50.xml" ContentType="application/vnd.openxmlformats-officedocument.presentationml.slideMaster+xml"/>
  <Override PartName="/ppt/theme/theme24.xml" ContentType="application/vnd.openxmlformats-officedocument.theme+xml"/>
  <Override PartName="/ppt/slideLayouts/slideLayout387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50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Layouts/slideLayout179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s/slide8.xml" ContentType="application/vnd.openxmlformats-officedocument.presentationml.slide+xml"/>
  <Override PartName="/ppt/slides/slide106.xml" ContentType="application/vnd.openxmlformats-officedocument.presentationml.slide+xml"/>
  <Override PartName="/ppt/slideLayouts/slideLayout7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s/slide58.xml" ContentType="application/vnd.openxmlformats-officedocument.presentationml.slid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48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notesSlides/notesSlide49.xml" ContentType="application/vnd.openxmlformats-officedocument.presentationml.notesSlide+xml"/>
  <Override PartName="/ppt/slideMasters/slideMaster19.xml" ContentType="application/vnd.openxmlformats-officedocument.presentationml.slideMaster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66.xml" ContentType="application/vnd.openxmlformats-officedocument.presentationml.slideLayout+xml"/>
  <Override PartName="/ppt/notesSlides/notesSlide27.xml" ContentType="application/vnd.openxmlformats-officedocument.presentationml.notesSlide+xml"/>
  <Override PartName="/ppt/slideMasters/slideMaster44.xml" ContentType="application/vnd.openxmlformats-officedocument.presentationml.slideMaster+xml"/>
  <Override PartName="/ppt/slides/slide14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slideLayouts/slideLayout444.xml" ContentType="application/vnd.openxmlformats-officedocument.presentationml.slideLayout+xml"/>
  <Override PartName="/ppt/slideLayouts/slideLayout49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Masters/slideMaster22.xml" ContentType="application/vnd.openxmlformats-officedocument.presentationml.slideMaster+xml"/>
  <Override PartName="/ppt/slideLayouts/slideLayout359.xml" ContentType="application/vnd.openxmlformats-officedocument.presentationml.slideLayout+xml"/>
  <Override PartName="/ppt/slideLayouts/slideLayout422.xml" ContentType="application/vnd.openxmlformats-officedocument.presentationml.slideLayout+xml"/>
  <Override PartName="/ppt/theme/theme43.xml" ContentType="application/vnd.openxmlformats-officedocument.them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theme/theme21.xml" ContentType="application/vnd.openxmlformats-officedocument.theme+xml"/>
  <Override PartName="/ppt/slideLayouts/slideLayout26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s/slide77.xml" ContentType="application/vnd.openxmlformats-officedocument.presentationml.slide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s/slide5.xml" ContentType="application/vnd.openxmlformats-officedocument.presentationml.slide+xml"/>
  <Override PartName="/ppt/slides/slide103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s/slide55.xml" ContentType="application/vnd.openxmlformats-officedocument.presentationml.slide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Masters/slideMaster38.xml" ContentType="application/vnd.openxmlformats-officedocument.presentationml.slideMaster+xml"/>
  <Override PartName="/ppt/slides/slide33.xml" ContentType="application/vnd.openxmlformats-officedocument.presentationml.slide+xml"/>
  <Override PartName="/ppt/slides/slide80.xml" ContentType="application/vnd.openxmlformats-officedocument.presentationml.slide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340.xml" ContentType="application/vnd.openxmlformats-officedocument.presentationml.slideLayout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37.xml" ContentType="application/vnd.openxmlformats-officedocument.theme+xml"/>
  <Override PartName="/ppt/slideLayouts/slideLayout416.xml" ContentType="application/vnd.openxmlformats-officedocument.presentationml.slideLayout+xml"/>
  <Override PartName="/ppt/slideLayouts/slideLayout463.xml" ContentType="application/vnd.openxmlformats-officedocument.presentationml.slideLayout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Masters/slideMaster41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378.xml" ContentType="application/vnd.openxmlformats-officedocument.presentationml.slideLayout+xml"/>
  <Override PartName="/ppt/theme/theme40.xml" ContentType="application/vnd.openxmlformats-officedocument.theme+xml"/>
  <Override PartName="/ppt/slideLayouts/slideLayout517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theme/theme7.xml" ContentType="application/vnd.openxmlformats-officedocument.theme+xml"/>
  <Override PartName="/ppt/slideLayouts/slideLayout21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s/slide2.xml" ContentType="application/vnd.openxmlformats-officedocument.presentationml.slide+xml"/>
  <Override PartName="/ppt/slides/slide52.xml" ContentType="application/vnd.openxmlformats-officedocument.presentationml.slide+xml"/>
  <Override PartName="/ppt/slides/slide100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notesSlides/notesSlide18.xml" ContentType="application/vnd.openxmlformats-officedocument.presentationml.notesSlide+xml"/>
  <Override PartName="/ppt/slideMasters/slideMaster35.xml" ContentType="application/vnd.openxmlformats-officedocument.presentationml.slideMaster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82.xml" ContentType="application/vnd.openxmlformats-officedocument.presentationml.slideLayout+xml"/>
  <Override PartName="/ppt/notesSlides/notesSlide43.xml" ContentType="application/vnd.openxmlformats-officedocument.presentationml.notesSlide+xml"/>
  <Override PartName="/ppt/slides/slide30.xml" ContentType="application/vnd.openxmlformats-officedocument.presentationml.slide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205.xml" ContentType="application/vnd.openxmlformats-officedocument.presentationml.slideLayout+xml"/>
  <Override PartName="/ppt/slideLayouts/slideLayout252.xml" ContentType="application/vnd.openxmlformats-officedocument.presentationml.slideLayout+xml"/>
  <Override PartName="/ppt/theme/theme34.xml" ContentType="application/vnd.openxmlformats-officedocument.theme+xml"/>
  <Override PartName="/ppt/slideLayouts/slideLayout397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s/slide68.xml" ContentType="application/vnd.openxmlformats-officedocument.presentationml.slide+xml"/>
  <Override PartName="/ppt/slides/slide116.xml" ContentType="application/vnd.openxmlformats-officedocument.presentationml.slide+xml"/>
  <Override PartName="/ppt/slideLayouts/slideLayout230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61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Masters/slideMaster29.xml" ContentType="application/vnd.openxmlformats-officedocument.presentationml.slideMaster+xml"/>
  <Override PartName="/ppt/slides/slide46.xml" ContentType="application/vnd.openxmlformats-officedocument.presentationml.slide+xml"/>
  <Override PartName="/ppt/slides/slide93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s/slide24.xml" ContentType="application/vnd.openxmlformats-officedocument.presentationml.slide+xml"/>
  <Override PartName="/ppt/slides/slide71.xml" ContentType="application/vnd.openxmlformats-officedocument.presentationml.slide+xml"/>
  <Override PartName="/ppt/slideLayouts/slideLayout92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331.xml" ContentType="application/vnd.openxmlformats-officedocument.presentationml.slideLayout+xml"/>
  <Override PartName="/ppt/notesSlides/notesSlide3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28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54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Masters/slideMaster32.xml" ContentType="application/vnd.openxmlformats-officedocument.presentationml.slideMaster+xml"/>
  <Override PartName="/ppt/slideLayouts/slideLayout101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55.xml" ContentType="application/vnd.openxmlformats-officedocument.presentationml.slideLayout+xml"/>
  <Override PartName="/ppt/theme/theme53.xml" ContentType="application/vnd.openxmlformats-officedocument.theme+xml"/>
  <Override PartName="/ppt/notesSlides/notesSlide40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31.xml" ContentType="application/vnd.openxmlformats-officedocument.theme+xml"/>
  <Override PartName="/ppt/slideLayouts/slideLayout347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87.xml" ContentType="application/vnd.openxmlformats-officedocument.presentationml.slide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s/slide113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Masters/slideMaster48.xml" ContentType="application/vnd.openxmlformats-officedocument.presentationml.slideMaster+xml"/>
  <Override PartName="/ppt/slides/slide18.xml" ContentType="application/vnd.openxmlformats-officedocument.presentationml.slide+xml"/>
  <Override PartName="/ppt/slides/slide65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Masters/slideMaster26.xml" ContentType="application/vnd.openxmlformats-officedocument.presentationml.slideMaster+xml"/>
  <Override PartName="/ppt/slideLayouts/slideLayout42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73.xml" ContentType="application/vnd.openxmlformats-officedocument.presentationml.slideLayout+xml"/>
  <Override PartName="/ppt/theme/theme47.xml" ContentType="application/vnd.openxmlformats-officedocument.theme+xml"/>
  <Override PartName="/ppt/notesSlides/notesSlide34.xml" ContentType="application/vnd.openxmlformats-officedocument.presentationml.notesSlide+xml"/>
  <Override PartName="/ppt/slideMasters/slideMaster51.xml" ContentType="application/vnd.openxmlformats-officedocument.presentationml.slideMaster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243.xml" ContentType="application/vnd.openxmlformats-officedocument.presentationml.slideLayout+xml"/>
  <Override PartName="/ppt/theme/theme2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527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Layouts/slideLayout319.xml" ContentType="application/vnd.openxmlformats-officedocument.presentationml.slideLayout+xml"/>
  <Override PartName="/ppt/slideLayouts/slideLayout366.xml" ContentType="application/vnd.openxmlformats-officedocument.presentationml.slideLayout+xml"/>
  <Override PartName="/ppt/theme/theme50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Layouts/slideLayout158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37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Layouts/slideLayout114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259.xml" ContentType="application/vnd.openxmlformats-officedocument.presentationml.slideLayout+xml"/>
  <Override PartName="/ppt/notesSlides/notesSlide28.xml" ContentType="application/vnd.openxmlformats-officedocument.presentationml.notesSlide+xml"/>
  <Override PartName="/ppt/slideMasters/slideMaster45.xml" ContentType="application/vnd.openxmlformats-officedocument.presentationml.slideMaster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19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Masters/slideMaster23.xml" ContentType="application/vnd.openxmlformats-officedocument.presentationml.slideMaster+xml"/>
  <Override PartName="/ppt/slides/slide40.xml" ContentType="application/vnd.openxmlformats-officedocument.presentationml.slide+xml"/>
  <Override PartName="/ppt/slideLayouts/slideLayout237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70.xml" ContentType="application/vnd.openxmlformats-officedocument.presentationml.slideLayout+xml"/>
  <Override PartName="/ppt/theme/theme44.xml" ContentType="application/vnd.openxmlformats-officedocument.theme+xml"/>
  <Override PartName="/ppt/slideLayouts/slideLayout568.xml" ContentType="application/vnd.openxmlformats-officedocument.presentationml.slideLayout+xml"/>
  <Default Extension="wdp" ContentType="image/vnd.ms-photo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546.xml" ContentType="application/vnd.openxmlformats-officedocument.presentationml.slideLayout+xml"/>
  <Default Extension="vml" ContentType="application/vnd.openxmlformats-officedocument.vmlDrawing"/>
  <Override PartName="/ppt/notesSlides/notesSlide31.xml" ContentType="application/vnd.openxmlformats-officedocument.presentationml.notesSlide+xml"/>
  <Override PartName="/ppt/slideLayouts/slideLayout99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22.xml" ContentType="application/vnd.openxmlformats-officedocument.theme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s/slide78.xml" ContentType="application/vnd.openxmlformats-officedocument.presentationml.slide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71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86.xml" ContentType="application/vnd.openxmlformats-officedocument.presentationml.slideLayout+xml"/>
  <Override PartName="/ppt/notesSlides/notesSlide47.xml" ContentType="application/vnd.openxmlformats-officedocument.presentationml.notesSlide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slideLayouts/slideLayout133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64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theme/theme38.xml" ContentType="application/vnd.openxmlformats-officedocument.theme+xml"/>
  <Override PartName="/ppt/notesSlides/notesSlide25.xml" ContentType="application/vnd.openxmlformats-officedocument.presentationml.notesSlide+xml"/>
  <Override PartName="/ppt/slideMasters/slideMaster42.xml" ContentType="application/vnd.openxmlformats-officedocument.presentationml.slideMaster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Layouts/slideLayout442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65.xml" ContentType="application/vnd.openxmlformats-officedocument.presentationml.slideLayout+xml"/>
  <Override PartName="/ppt/notesSlides/notesSlide50.xml" ContentType="application/vnd.openxmlformats-officedocument.presentationml.notesSlide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420.xml" ContentType="application/vnd.openxmlformats-officedocument.presentationml.slideLayout+xml"/>
  <Override PartName="/ppt/theme/theme41.xml" ContentType="application/vnd.openxmlformats-officedocument.theme+xml"/>
  <Override PartName="/ppt/slides/slide97.xml" ContentType="application/vnd.openxmlformats-officedocument.presentationml.slide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s/slide28.xml" ContentType="application/vnd.openxmlformats-officedocument.presentationml.slide+xml"/>
  <Override PartName="/ppt/slides/slide75.xml" ContentType="application/vnd.openxmlformats-officedocument.presentationml.slide+xml"/>
  <Override PartName="/ppt/slideLayouts/slideLayout49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s/slide3.xml" ContentType="application/vnd.openxmlformats-officedocument.presentationml.slide+xml"/>
  <Override PartName="/ppt/slides/slide101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458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53.xml" ContentType="application/vnd.openxmlformats-officedocument.presentationml.slide+xml"/>
  <Default Extension="jpeg" ContentType="image/jpeg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Masters/slideMaster36.xml" ContentType="application/vnd.openxmlformats-officedocument.presentationml.slideMaster+xml"/>
  <Override PartName="/ppt/slides/slide31.xml" ContentType="application/vnd.openxmlformats-officedocument.presentationml.slide+xml"/>
  <Override PartName="/ppt/slideLayouts/slideLayout52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75.xml" ContentType="application/vnd.openxmlformats-officedocument.presentationml.slideLayout+xml"/>
  <Override PartName="/ppt/notesSlides/notesSlide44.xml" ContentType="application/vnd.openxmlformats-officedocument.presentationml.notesSlide+xml"/>
  <Override PartName="/ppt/slideMasters/slideMaster14.xml" ContentType="application/vnd.openxmlformats-officedocument.presentationml.slideMaster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35.xml" ContentType="application/vnd.openxmlformats-officedocument.theme+xml"/>
  <Override PartName="/ppt/slideLayouts/slideLayout414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559.xml" ContentType="application/vnd.openxmlformats-officedocument.presentationml.slideLayout+xml"/>
  <Override PartName="/ppt/notesSlides/notesSlide22.xml" ContentType="application/vnd.openxmlformats-officedocument.presentationml.notesSlide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s/slide117.xml" ContentType="application/vnd.openxmlformats-officedocument.presentationml.slide+xml"/>
  <Override PartName="/ppt/theme/theme13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s/slide69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s/slide47.xml" ContentType="application/vnd.openxmlformats-officedocument.presentationml.slide+xml"/>
  <Override PartName="/ppt/theme/theme5.xml" ContentType="application/vnd.openxmlformats-officedocument.theme+xml"/>
  <Override PartName="/ppt/slideLayouts/slideLayout354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72.xml" ContentType="application/vnd.openxmlformats-officedocument.presentationml.slide+xml"/>
  <Override PartName="/ppt/slideLayouts/slideLayout124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theme/theme29.xml" ContentType="application/vnd.openxmlformats-officedocument.theme+xml"/>
  <Override PartName="/ppt/slideMasters/slideMaster33.xml" ContentType="application/vnd.openxmlformats-officedocument.presentationml.slideMaster+xml"/>
  <Override PartName="/ppt/slideLayouts/slideLayout480.xml" ContentType="application/vnd.openxmlformats-officedocument.presentationml.slideLayout+xml"/>
  <Override PartName="/ppt/theme/theme54.xml" ContentType="application/vnd.openxmlformats-officedocument.theme+xml"/>
  <Override PartName="/ppt/slideMasters/slideMaster8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s/slide88.xml" ContentType="application/vnd.openxmlformats-officedocument.presentationml.slide+xml"/>
  <Override PartName="/ppt/slideLayouts/slideLayout87.xml" ContentType="application/vnd.openxmlformats-officedocument.presentationml.slideLayout+xml"/>
  <Override PartName="/ppt/theme/theme10.xml" ContentType="application/vnd.openxmlformats-officedocument.theme+xml"/>
  <Override PartName="/ppt/slideLayouts/slideLayout326.xml" ContentType="application/vnd.openxmlformats-officedocument.presentationml.slideLayout+xml"/>
  <Override PartName="/ppt/slides/slide19.xml" ContentType="application/vnd.openxmlformats-officedocument.presentationml.slide+xml"/>
  <Override PartName="/ppt/slideLayouts/slideLayout165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Masters/slideMaster49.xml" ContentType="application/vnd.openxmlformats-officedocument.presentationml.slideMaster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51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266.xml" ContentType="application/vnd.openxmlformats-officedocument.presentationml.slideLayout+xml"/>
  <Override PartName="/ppt/notesSlides/notesSlide35.xml" ContentType="application/vnd.openxmlformats-officedocument.presentationml.notesSlide+xml"/>
  <Override PartName="/ppt/slideLayouts/slideLayout121.xml" ContentType="application/vnd.openxmlformats-officedocument.presentationml.slideLayout+xml"/>
  <Override PartName="/ppt/theme/theme26.xml" ContentType="application/vnd.openxmlformats-officedocument.theme+xml"/>
  <Override PartName="/ppt/slideLayouts/slideLayout452.xml" ContentType="application/vnd.openxmlformats-officedocument.presentationml.slideLayout+xml"/>
  <Override PartName="/ppt/slideMasters/slideMaster30.xml" ContentType="application/vnd.openxmlformats-officedocument.presentationml.slideMaster+xml"/>
  <Override PartName="/ppt/slideLayouts/slideLayout291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s/slide108.xml" ContentType="application/vnd.openxmlformats-officedocument.presentationml.slide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553.xml" ContentType="application/vnd.openxmlformats-officedocument.presentationml.slideLayout+xml"/>
  <Override PartName="/ppt/theme/theme51.xml" ContentType="application/vnd.openxmlformats-officedocument.theme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39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20" r:id="rId3"/>
    <p:sldMasterId id="2147483732" r:id="rId4"/>
    <p:sldMasterId id="2147483744" r:id="rId5"/>
    <p:sldMasterId id="2147483804" r:id="rId6"/>
    <p:sldMasterId id="2147483828" r:id="rId7"/>
    <p:sldMasterId id="2147483840" r:id="rId8"/>
    <p:sldMasterId id="2147483852" r:id="rId9"/>
    <p:sldMasterId id="2147483864" r:id="rId10"/>
    <p:sldMasterId id="2147483876" r:id="rId11"/>
    <p:sldMasterId id="2147483900" r:id="rId12"/>
    <p:sldMasterId id="2147483912" r:id="rId13"/>
    <p:sldMasterId id="2147483924" r:id="rId14"/>
    <p:sldMasterId id="2147483936" r:id="rId15"/>
    <p:sldMasterId id="2147483948" r:id="rId16"/>
    <p:sldMasterId id="2147483972" r:id="rId17"/>
    <p:sldMasterId id="2147483996" r:id="rId18"/>
    <p:sldMasterId id="2147484008" r:id="rId19"/>
    <p:sldMasterId id="2147484020" r:id="rId20"/>
    <p:sldMasterId id="2147484032" r:id="rId21"/>
    <p:sldMasterId id="2147484044" r:id="rId22"/>
    <p:sldMasterId id="2147484056" r:id="rId23"/>
    <p:sldMasterId id="2147484068" r:id="rId24"/>
    <p:sldMasterId id="2147484080" r:id="rId25"/>
    <p:sldMasterId id="2147484092" r:id="rId26"/>
    <p:sldMasterId id="2147484116" r:id="rId27"/>
    <p:sldMasterId id="2147484128" r:id="rId28"/>
    <p:sldMasterId id="2147484140" r:id="rId29"/>
    <p:sldMasterId id="2147484176" r:id="rId30"/>
    <p:sldMasterId id="2147484224" r:id="rId31"/>
    <p:sldMasterId id="2147484236" r:id="rId32"/>
    <p:sldMasterId id="2147484248" r:id="rId33"/>
    <p:sldMasterId id="2147484260" r:id="rId34"/>
    <p:sldMasterId id="2147484272" r:id="rId35"/>
    <p:sldMasterId id="2147484284" r:id="rId36"/>
    <p:sldMasterId id="2147484296" r:id="rId37"/>
    <p:sldMasterId id="2147484308" r:id="rId38"/>
    <p:sldMasterId id="2147484320" r:id="rId39"/>
    <p:sldMasterId id="2147484332" r:id="rId40"/>
    <p:sldMasterId id="2147484344" r:id="rId41"/>
    <p:sldMasterId id="2147484356" r:id="rId42"/>
    <p:sldMasterId id="2147484368" r:id="rId43"/>
    <p:sldMasterId id="2147490252" r:id="rId44"/>
    <p:sldMasterId id="2147501818" r:id="rId45"/>
    <p:sldMasterId id="2147501830" r:id="rId46"/>
    <p:sldMasterId id="2147501842" r:id="rId47"/>
    <p:sldMasterId id="2147501854" r:id="rId48"/>
    <p:sldMasterId id="2147501866" r:id="rId49"/>
    <p:sldMasterId id="2147501878" r:id="rId50"/>
    <p:sldMasterId id="2147501890" r:id="rId51"/>
    <p:sldMasterId id="2147501902" r:id="rId52"/>
  </p:sldMasterIdLst>
  <p:notesMasterIdLst>
    <p:notesMasterId r:id="rId170"/>
  </p:notesMasterIdLst>
  <p:handoutMasterIdLst>
    <p:handoutMasterId r:id="rId171"/>
  </p:handoutMasterIdLst>
  <p:sldIdLst>
    <p:sldId id="263" r:id="rId53"/>
    <p:sldId id="258" r:id="rId54"/>
    <p:sldId id="391" r:id="rId55"/>
    <p:sldId id="259" r:id="rId56"/>
    <p:sldId id="337" r:id="rId57"/>
    <p:sldId id="339" r:id="rId58"/>
    <p:sldId id="338" r:id="rId59"/>
    <p:sldId id="419" r:id="rId60"/>
    <p:sldId id="420" r:id="rId61"/>
    <p:sldId id="421" r:id="rId62"/>
    <p:sldId id="334" r:id="rId63"/>
    <p:sldId id="335" r:id="rId64"/>
    <p:sldId id="340" r:id="rId65"/>
    <p:sldId id="361" r:id="rId66"/>
    <p:sldId id="264" r:id="rId67"/>
    <p:sldId id="265" r:id="rId68"/>
    <p:sldId id="351" r:id="rId69"/>
    <p:sldId id="349" r:id="rId70"/>
    <p:sldId id="350" r:id="rId71"/>
    <p:sldId id="352" r:id="rId72"/>
    <p:sldId id="325" r:id="rId73"/>
    <p:sldId id="272" r:id="rId74"/>
    <p:sldId id="273" r:id="rId75"/>
    <p:sldId id="274" r:id="rId76"/>
    <p:sldId id="399" r:id="rId77"/>
    <p:sldId id="333" r:id="rId78"/>
    <p:sldId id="354" r:id="rId79"/>
    <p:sldId id="355" r:id="rId80"/>
    <p:sldId id="356" r:id="rId81"/>
    <p:sldId id="357" r:id="rId82"/>
    <p:sldId id="360" r:id="rId83"/>
    <p:sldId id="359" r:id="rId84"/>
    <p:sldId id="275" r:id="rId85"/>
    <p:sldId id="276" r:id="rId86"/>
    <p:sldId id="363" r:id="rId87"/>
    <p:sldId id="364" r:id="rId88"/>
    <p:sldId id="362" r:id="rId89"/>
    <p:sldId id="326" r:id="rId90"/>
    <p:sldId id="365" r:id="rId91"/>
    <p:sldId id="278" r:id="rId92"/>
    <p:sldId id="366" r:id="rId93"/>
    <p:sldId id="367" r:id="rId94"/>
    <p:sldId id="368" r:id="rId95"/>
    <p:sldId id="369" r:id="rId96"/>
    <p:sldId id="370" r:id="rId97"/>
    <p:sldId id="279" r:id="rId98"/>
    <p:sldId id="371" r:id="rId99"/>
    <p:sldId id="280" r:id="rId100"/>
    <p:sldId id="281" r:id="rId101"/>
    <p:sldId id="282" r:id="rId102"/>
    <p:sldId id="374" r:id="rId103"/>
    <p:sldId id="372" r:id="rId104"/>
    <p:sldId id="375" r:id="rId105"/>
    <p:sldId id="376" r:id="rId106"/>
    <p:sldId id="284" r:id="rId107"/>
    <p:sldId id="379" r:id="rId108"/>
    <p:sldId id="377" r:id="rId109"/>
    <p:sldId id="400" r:id="rId110"/>
    <p:sldId id="378" r:id="rId111"/>
    <p:sldId id="287" r:id="rId112"/>
    <p:sldId id="288" r:id="rId113"/>
    <p:sldId id="289" r:id="rId114"/>
    <p:sldId id="290" r:id="rId115"/>
    <p:sldId id="380" r:id="rId116"/>
    <p:sldId id="292" r:id="rId117"/>
    <p:sldId id="382" r:id="rId118"/>
    <p:sldId id="383" r:id="rId119"/>
    <p:sldId id="381" r:id="rId120"/>
    <p:sldId id="293" r:id="rId121"/>
    <p:sldId id="385" r:id="rId122"/>
    <p:sldId id="417" r:id="rId123"/>
    <p:sldId id="294" r:id="rId124"/>
    <p:sldId id="296" r:id="rId125"/>
    <p:sldId id="297" r:id="rId126"/>
    <p:sldId id="298" r:id="rId127"/>
    <p:sldId id="384" r:id="rId128"/>
    <p:sldId id="386" r:id="rId129"/>
    <p:sldId id="387" r:id="rId130"/>
    <p:sldId id="389" r:id="rId131"/>
    <p:sldId id="390" r:id="rId132"/>
    <p:sldId id="404" r:id="rId133"/>
    <p:sldId id="406" r:id="rId134"/>
    <p:sldId id="405" r:id="rId135"/>
    <p:sldId id="407" r:id="rId136"/>
    <p:sldId id="408" r:id="rId137"/>
    <p:sldId id="409" r:id="rId138"/>
    <p:sldId id="415" r:id="rId139"/>
    <p:sldId id="422" r:id="rId140"/>
    <p:sldId id="423" r:id="rId141"/>
    <p:sldId id="401" r:id="rId142"/>
    <p:sldId id="301" r:id="rId143"/>
    <p:sldId id="328" r:id="rId144"/>
    <p:sldId id="402" r:id="rId145"/>
    <p:sldId id="329" r:id="rId146"/>
    <p:sldId id="330" r:id="rId147"/>
    <p:sldId id="416" r:id="rId148"/>
    <p:sldId id="331" r:id="rId149"/>
    <p:sldId id="403" r:id="rId150"/>
    <p:sldId id="327" r:id="rId151"/>
    <p:sldId id="324" r:id="rId152"/>
    <p:sldId id="323" r:id="rId153"/>
    <p:sldId id="332" r:id="rId154"/>
    <p:sldId id="398" r:id="rId155"/>
    <p:sldId id="306" r:id="rId156"/>
    <p:sldId id="307" r:id="rId157"/>
    <p:sldId id="308" r:id="rId158"/>
    <p:sldId id="418" r:id="rId159"/>
    <p:sldId id="309" r:id="rId160"/>
    <p:sldId id="310" r:id="rId161"/>
    <p:sldId id="311" r:id="rId162"/>
    <p:sldId id="312" r:id="rId163"/>
    <p:sldId id="313" r:id="rId164"/>
    <p:sldId id="314" r:id="rId165"/>
    <p:sldId id="315" r:id="rId166"/>
    <p:sldId id="316" r:id="rId167"/>
    <p:sldId id="317" r:id="rId168"/>
    <p:sldId id="336" r:id="rId169"/>
  </p:sldIdLst>
  <p:sldSz cx="9144000" cy="5143500" type="screen16x9"/>
  <p:notesSz cx="6797675" cy="9928225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63" autoAdjust="0"/>
    <p:restoredTop sz="86060" autoAdjust="0"/>
  </p:normalViewPr>
  <p:slideViewPr>
    <p:cSldViewPr>
      <p:cViewPr varScale="1">
        <p:scale>
          <a:sx n="97" d="100"/>
          <a:sy n="97" d="100"/>
        </p:scale>
        <p:origin x="-726" y="-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384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2148" y="-90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26.xml"/><Relationship Id="rId117" Type="http://schemas.openxmlformats.org/officeDocument/2006/relationships/slide" Target="slides/slide65.xml"/><Relationship Id="rId21" Type="http://schemas.openxmlformats.org/officeDocument/2006/relationships/slideMaster" Target="slideMasters/slideMaster21.xml"/><Relationship Id="rId42" Type="http://schemas.openxmlformats.org/officeDocument/2006/relationships/slideMaster" Target="slideMasters/slideMaster42.xml"/><Relationship Id="rId47" Type="http://schemas.openxmlformats.org/officeDocument/2006/relationships/slideMaster" Target="slideMasters/slideMaster47.xml"/><Relationship Id="rId63" Type="http://schemas.openxmlformats.org/officeDocument/2006/relationships/slide" Target="slides/slide11.xml"/><Relationship Id="rId68" Type="http://schemas.openxmlformats.org/officeDocument/2006/relationships/slide" Target="slides/slide16.xml"/><Relationship Id="rId84" Type="http://schemas.openxmlformats.org/officeDocument/2006/relationships/slide" Target="slides/slide32.xml"/><Relationship Id="rId89" Type="http://schemas.openxmlformats.org/officeDocument/2006/relationships/slide" Target="slides/slide37.xml"/><Relationship Id="rId112" Type="http://schemas.openxmlformats.org/officeDocument/2006/relationships/slide" Target="slides/slide60.xml"/><Relationship Id="rId133" Type="http://schemas.openxmlformats.org/officeDocument/2006/relationships/slide" Target="slides/slide81.xml"/><Relationship Id="rId138" Type="http://schemas.openxmlformats.org/officeDocument/2006/relationships/slide" Target="slides/slide86.xml"/><Relationship Id="rId154" Type="http://schemas.openxmlformats.org/officeDocument/2006/relationships/slide" Target="slides/slide102.xml"/><Relationship Id="rId159" Type="http://schemas.openxmlformats.org/officeDocument/2006/relationships/slide" Target="slides/slide107.xml"/><Relationship Id="rId175" Type="http://schemas.openxmlformats.org/officeDocument/2006/relationships/tableStyles" Target="tableStyles.xml"/><Relationship Id="rId170" Type="http://schemas.openxmlformats.org/officeDocument/2006/relationships/notesMaster" Target="notesMasters/notesMaster1.xml"/><Relationship Id="rId16" Type="http://schemas.openxmlformats.org/officeDocument/2006/relationships/slideMaster" Target="slideMasters/slideMaster16.xml"/><Relationship Id="rId107" Type="http://schemas.openxmlformats.org/officeDocument/2006/relationships/slide" Target="slides/slide55.xml"/><Relationship Id="rId11" Type="http://schemas.openxmlformats.org/officeDocument/2006/relationships/slideMaster" Target="slideMasters/slideMaster11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53" Type="http://schemas.openxmlformats.org/officeDocument/2006/relationships/slide" Target="slides/slide1.xml"/><Relationship Id="rId58" Type="http://schemas.openxmlformats.org/officeDocument/2006/relationships/slide" Target="slides/slide6.xml"/><Relationship Id="rId74" Type="http://schemas.openxmlformats.org/officeDocument/2006/relationships/slide" Target="slides/slide22.xml"/><Relationship Id="rId79" Type="http://schemas.openxmlformats.org/officeDocument/2006/relationships/slide" Target="slides/slide27.xml"/><Relationship Id="rId102" Type="http://schemas.openxmlformats.org/officeDocument/2006/relationships/slide" Target="slides/slide50.xml"/><Relationship Id="rId123" Type="http://schemas.openxmlformats.org/officeDocument/2006/relationships/slide" Target="slides/slide71.xml"/><Relationship Id="rId128" Type="http://schemas.openxmlformats.org/officeDocument/2006/relationships/slide" Target="slides/slide76.xml"/><Relationship Id="rId144" Type="http://schemas.openxmlformats.org/officeDocument/2006/relationships/slide" Target="slides/slide92.xml"/><Relationship Id="rId149" Type="http://schemas.openxmlformats.org/officeDocument/2006/relationships/slide" Target="slides/slide97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38.xml"/><Relationship Id="rId95" Type="http://schemas.openxmlformats.org/officeDocument/2006/relationships/slide" Target="slides/slide43.xml"/><Relationship Id="rId160" Type="http://schemas.openxmlformats.org/officeDocument/2006/relationships/slide" Target="slides/slide108.xml"/><Relationship Id="rId165" Type="http://schemas.openxmlformats.org/officeDocument/2006/relationships/slide" Target="slides/slide113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43" Type="http://schemas.openxmlformats.org/officeDocument/2006/relationships/slideMaster" Target="slideMasters/slideMaster43.xml"/><Relationship Id="rId48" Type="http://schemas.openxmlformats.org/officeDocument/2006/relationships/slideMaster" Target="slideMasters/slideMaster48.xml"/><Relationship Id="rId64" Type="http://schemas.openxmlformats.org/officeDocument/2006/relationships/slide" Target="slides/slide12.xml"/><Relationship Id="rId69" Type="http://schemas.openxmlformats.org/officeDocument/2006/relationships/slide" Target="slides/slide17.xml"/><Relationship Id="rId113" Type="http://schemas.openxmlformats.org/officeDocument/2006/relationships/slide" Target="slides/slide61.xml"/><Relationship Id="rId118" Type="http://schemas.openxmlformats.org/officeDocument/2006/relationships/slide" Target="slides/slide66.xml"/><Relationship Id="rId134" Type="http://schemas.openxmlformats.org/officeDocument/2006/relationships/slide" Target="slides/slide82.xml"/><Relationship Id="rId139" Type="http://schemas.openxmlformats.org/officeDocument/2006/relationships/slide" Target="slides/slide87.xml"/><Relationship Id="rId80" Type="http://schemas.openxmlformats.org/officeDocument/2006/relationships/slide" Target="slides/slide28.xml"/><Relationship Id="rId85" Type="http://schemas.openxmlformats.org/officeDocument/2006/relationships/slide" Target="slides/slide33.xml"/><Relationship Id="rId150" Type="http://schemas.openxmlformats.org/officeDocument/2006/relationships/slide" Target="slides/slide98.xml"/><Relationship Id="rId155" Type="http://schemas.openxmlformats.org/officeDocument/2006/relationships/slide" Target="slides/slide103.xml"/><Relationship Id="rId171" Type="http://schemas.openxmlformats.org/officeDocument/2006/relationships/handoutMaster" Target="handoutMasters/handoutMaster1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Master" Target="slideMasters/slideMaster33.xml"/><Relationship Id="rId38" Type="http://schemas.openxmlformats.org/officeDocument/2006/relationships/slideMaster" Target="slideMasters/slideMaster38.xml"/><Relationship Id="rId59" Type="http://schemas.openxmlformats.org/officeDocument/2006/relationships/slide" Target="slides/slide7.xml"/><Relationship Id="rId103" Type="http://schemas.openxmlformats.org/officeDocument/2006/relationships/slide" Target="slides/slide51.xml"/><Relationship Id="rId108" Type="http://schemas.openxmlformats.org/officeDocument/2006/relationships/slide" Target="slides/slide56.xml"/><Relationship Id="rId124" Type="http://schemas.openxmlformats.org/officeDocument/2006/relationships/slide" Target="slides/slide72.xml"/><Relationship Id="rId129" Type="http://schemas.openxmlformats.org/officeDocument/2006/relationships/slide" Target="slides/slide77.xml"/><Relationship Id="rId54" Type="http://schemas.openxmlformats.org/officeDocument/2006/relationships/slide" Target="slides/slide2.xml"/><Relationship Id="rId70" Type="http://schemas.openxmlformats.org/officeDocument/2006/relationships/slide" Target="slides/slide18.xml"/><Relationship Id="rId75" Type="http://schemas.openxmlformats.org/officeDocument/2006/relationships/slide" Target="slides/slide23.xml"/><Relationship Id="rId91" Type="http://schemas.openxmlformats.org/officeDocument/2006/relationships/slide" Target="slides/slide39.xml"/><Relationship Id="rId96" Type="http://schemas.openxmlformats.org/officeDocument/2006/relationships/slide" Target="slides/slide44.xml"/><Relationship Id="rId140" Type="http://schemas.openxmlformats.org/officeDocument/2006/relationships/slide" Target="slides/slide88.xml"/><Relationship Id="rId145" Type="http://schemas.openxmlformats.org/officeDocument/2006/relationships/slide" Target="slides/slide93.xml"/><Relationship Id="rId161" Type="http://schemas.openxmlformats.org/officeDocument/2006/relationships/slide" Target="slides/slide109.xml"/><Relationship Id="rId166" Type="http://schemas.openxmlformats.org/officeDocument/2006/relationships/slide" Target="slides/slide1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49" Type="http://schemas.openxmlformats.org/officeDocument/2006/relationships/slideMaster" Target="slideMasters/slideMaster49.xml"/><Relationship Id="rId114" Type="http://schemas.openxmlformats.org/officeDocument/2006/relationships/slide" Target="slides/slide62.xml"/><Relationship Id="rId119" Type="http://schemas.openxmlformats.org/officeDocument/2006/relationships/slide" Target="slides/slide67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44" Type="http://schemas.openxmlformats.org/officeDocument/2006/relationships/slideMaster" Target="slideMasters/slideMaster44.xml"/><Relationship Id="rId52" Type="http://schemas.openxmlformats.org/officeDocument/2006/relationships/slideMaster" Target="slideMasters/slideMaster52.xml"/><Relationship Id="rId60" Type="http://schemas.openxmlformats.org/officeDocument/2006/relationships/slide" Target="slides/slide8.xml"/><Relationship Id="rId65" Type="http://schemas.openxmlformats.org/officeDocument/2006/relationships/slide" Target="slides/slide13.xml"/><Relationship Id="rId73" Type="http://schemas.openxmlformats.org/officeDocument/2006/relationships/slide" Target="slides/slide21.xml"/><Relationship Id="rId78" Type="http://schemas.openxmlformats.org/officeDocument/2006/relationships/slide" Target="slides/slide26.xml"/><Relationship Id="rId81" Type="http://schemas.openxmlformats.org/officeDocument/2006/relationships/slide" Target="slides/slide29.xml"/><Relationship Id="rId86" Type="http://schemas.openxmlformats.org/officeDocument/2006/relationships/slide" Target="slides/slide34.xml"/><Relationship Id="rId94" Type="http://schemas.openxmlformats.org/officeDocument/2006/relationships/slide" Target="slides/slide42.xml"/><Relationship Id="rId99" Type="http://schemas.openxmlformats.org/officeDocument/2006/relationships/slide" Target="slides/slide47.xml"/><Relationship Id="rId101" Type="http://schemas.openxmlformats.org/officeDocument/2006/relationships/slide" Target="slides/slide49.xml"/><Relationship Id="rId122" Type="http://schemas.openxmlformats.org/officeDocument/2006/relationships/slide" Target="slides/slide70.xml"/><Relationship Id="rId130" Type="http://schemas.openxmlformats.org/officeDocument/2006/relationships/slide" Target="slides/slide78.xml"/><Relationship Id="rId135" Type="http://schemas.openxmlformats.org/officeDocument/2006/relationships/slide" Target="slides/slide83.xml"/><Relationship Id="rId143" Type="http://schemas.openxmlformats.org/officeDocument/2006/relationships/slide" Target="slides/slide91.xml"/><Relationship Id="rId148" Type="http://schemas.openxmlformats.org/officeDocument/2006/relationships/slide" Target="slides/slide96.xml"/><Relationship Id="rId151" Type="http://schemas.openxmlformats.org/officeDocument/2006/relationships/slide" Target="slides/slide99.xml"/><Relationship Id="rId156" Type="http://schemas.openxmlformats.org/officeDocument/2006/relationships/slide" Target="slides/slide104.xml"/><Relationship Id="rId164" Type="http://schemas.openxmlformats.org/officeDocument/2006/relationships/slide" Target="slides/slide112.xml"/><Relationship Id="rId169" Type="http://schemas.openxmlformats.org/officeDocument/2006/relationships/slide" Target="slides/slide11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72" Type="http://schemas.openxmlformats.org/officeDocument/2006/relationships/presProps" Target="presProps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Master" Target="slideMasters/slideMaster39.xml"/><Relationship Id="rId109" Type="http://schemas.openxmlformats.org/officeDocument/2006/relationships/slide" Target="slides/slide57.xml"/><Relationship Id="rId34" Type="http://schemas.openxmlformats.org/officeDocument/2006/relationships/slideMaster" Target="slideMasters/slideMaster34.xml"/><Relationship Id="rId50" Type="http://schemas.openxmlformats.org/officeDocument/2006/relationships/slideMaster" Target="slideMasters/slideMaster50.xml"/><Relationship Id="rId55" Type="http://schemas.openxmlformats.org/officeDocument/2006/relationships/slide" Target="slides/slide3.xml"/><Relationship Id="rId76" Type="http://schemas.openxmlformats.org/officeDocument/2006/relationships/slide" Target="slides/slide24.xml"/><Relationship Id="rId97" Type="http://schemas.openxmlformats.org/officeDocument/2006/relationships/slide" Target="slides/slide45.xml"/><Relationship Id="rId104" Type="http://schemas.openxmlformats.org/officeDocument/2006/relationships/slide" Target="slides/slide52.xml"/><Relationship Id="rId120" Type="http://schemas.openxmlformats.org/officeDocument/2006/relationships/slide" Target="slides/slide68.xml"/><Relationship Id="rId125" Type="http://schemas.openxmlformats.org/officeDocument/2006/relationships/slide" Target="slides/slide73.xml"/><Relationship Id="rId141" Type="http://schemas.openxmlformats.org/officeDocument/2006/relationships/slide" Target="slides/slide89.xml"/><Relationship Id="rId146" Type="http://schemas.openxmlformats.org/officeDocument/2006/relationships/slide" Target="slides/slide94.xml"/><Relationship Id="rId167" Type="http://schemas.openxmlformats.org/officeDocument/2006/relationships/slide" Target="slides/slide115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19.xml"/><Relationship Id="rId92" Type="http://schemas.openxmlformats.org/officeDocument/2006/relationships/slide" Target="slides/slide40.xml"/><Relationship Id="rId162" Type="http://schemas.openxmlformats.org/officeDocument/2006/relationships/slide" Target="slides/slide110.xml"/><Relationship Id="rId2" Type="http://schemas.openxmlformats.org/officeDocument/2006/relationships/slideMaster" Target="slideMasters/slideMaster2.xml"/><Relationship Id="rId29" Type="http://schemas.openxmlformats.org/officeDocument/2006/relationships/slideMaster" Target="slideMasters/slideMaster29.xml"/><Relationship Id="rId24" Type="http://schemas.openxmlformats.org/officeDocument/2006/relationships/slideMaster" Target="slideMasters/slideMaster24.xml"/><Relationship Id="rId40" Type="http://schemas.openxmlformats.org/officeDocument/2006/relationships/slideMaster" Target="slideMasters/slideMaster40.xml"/><Relationship Id="rId45" Type="http://schemas.openxmlformats.org/officeDocument/2006/relationships/slideMaster" Target="slideMasters/slideMaster45.xml"/><Relationship Id="rId66" Type="http://schemas.openxmlformats.org/officeDocument/2006/relationships/slide" Target="slides/slide14.xml"/><Relationship Id="rId87" Type="http://schemas.openxmlformats.org/officeDocument/2006/relationships/slide" Target="slides/slide35.xml"/><Relationship Id="rId110" Type="http://schemas.openxmlformats.org/officeDocument/2006/relationships/slide" Target="slides/slide58.xml"/><Relationship Id="rId115" Type="http://schemas.openxmlformats.org/officeDocument/2006/relationships/slide" Target="slides/slide63.xml"/><Relationship Id="rId131" Type="http://schemas.openxmlformats.org/officeDocument/2006/relationships/slide" Target="slides/slide79.xml"/><Relationship Id="rId136" Type="http://schemas.openxmlformats.org/officeDocument/2006/relationships/slide" Target="slides/slide84.xml"/><Relationship Id="rId157" Type="http://schemas.openxmlformats.org/officeDocument/2006/relationships/slide" Target="slides/slide105.xml"/><Relationship Id="rId61" Type="http://schemas.openxmlformats.org/officeDocument/2006/relationships/slide" Target="slides/slide9.xml"/><Relationship Id="rId82" Type="http://schemas.openxmlformats.org/officeDocument/2006/relationships/slide" Target="slides/slide30.xml"/><Relationship Id="rId152" Type="http://schemas.openxmlformats.org/officeDocument/2006/relationships/slide" Target="slides/slide100.xml"/><Relationship Id="rId173" Type="http://schemas.openxmlformats.org/officeDocument/2006/relationships/viewProps" Target="viewProps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56" Type="http://schemas.openxmlformats.org/officeDocument/2006/relationships/slide" Target="slides/slide4.xml"/><Relationship Id="rId77" Type="http://schemas.openxmlformats.org/officeDocument/2006/relationships/slide" Target="slides/slide25.xml"/><Relationship Id="rId100" Type="http://schemas.openxmlformats.org/officeDocument/2006/relationships/slide" Target="slides/slide48.xml"/><Relationship Id="rId105" Type="http://schemas.openxmlformats.org/officeDocument/2006/relationships/slide" Target="slides/slide53.xml"/><Relationship Id="rId126" Type="http://schemas.openxmlformats.org/officeDocument/2006/relationships/slide" Target="slides/slide74.xml"/><Relationship Id="rId147" Type="http://schemas.openxmlformats.org/officeDocument/2006/relationships/slide" Target="slides/slide95.xml"/><Relationship Id="rId168" Type="http://schemas.openxmlformats.org/officeDocument/2006/relationships/slide" Target="slides/slide116.xml"/><Relationship Id="rId8" Type="http://schemas.openxmlformats.org/officeDocument/2006/relationships/slideMaster" Target="slideMasters/slideMaster8.xml"/><Relationship Id="rId51" Type="http://schemas.openxmlformats.org/officeDocument/2006/relationships/slideMaster" Target="slideMasters/slideMaster51.xml"/><Relationship Id="rId72" Type="http://schemas.openxmlformats.org/officeDocument/2006/relationships/slide" Target="slides/slide20.xml"/><Relationship Id="rId93" Type="http://schemas.openxmlformats.org/officeDocument/2006/relationships/slide" Target="slides/slide41.xml"/><Relationship Id="rId98" Type="http://schemas.openxmlformats.org/officeDocument/2006/relationships/slide" Target="slides/slide46.xml"/><Relationship Id="rId121" Type="http://schemas.openxmlformats.org/officeDocument/2006/relationships/slide" Target="slides/slide69.xml"/><Relationship Id="rId142" Type="http://schemas.openxmlformats.org/officeDocument/2006/relationships/slide" Target="slides/slide90.xml"/><Relationship Id="rId163" Type="http://schemas.openxmlformats.org/officeDocument/2006/relationships/slide" Target="slides/slide111.xml"/><Relationship Id="rId3" Type="http://schemas.openxmlformats.org/officeDocument/2006/relationships/slideMaster" Target="slideMasters/slideMaster3.xml"/><Relationship Id="rId25" Type="http://schemas.openxmlformats.org/officeDocument/2006/relationships/slideMaster" Target="slideMasters/slideMaster25.xml"/><Relationship Id="rId46" Type="http://schemas.openxmlformats.org/officeDocument/2006/relationships/slideMaster" Target="slideMasters/slideMaster46.xml"/><Relationship Id="rId67" Type="http://schemas.openxmlformats.org/officeDocument/2006/relationships/slide" Target="slides/slide15.xml"/><Relationship Id="rId116" Type="http://schemas.openxmlformats.org/officeDocument/2006/relationships/slide" Target="slides/slide64.xml"/><Relationship Id="rId137" Type="http://schemas.openxmlformats.org/officeDocument/2006/relationships/slide" Target="slides/slide85.xml"/><Relationship Id="rId158" Type="http://schemas.openxmlformats.org/officeDocument/2006/relationships/slide" Target="slides/slide106.xml"/><Relationship Id="rId20" Type="http://schemas.openxmlformats.org/officeDocument/2006/relationships/slideMaster" Target="slideMasters/slideMaster20.xml"/><Relationship Id="rId41" Type="http://schemas.openxmlformats.org/officeDocument/2006/relationships/slideMaster" Target="slideMasters/slideMaster41.xml"/><Relationship Id="rId62" Type="http://schemas.openxmlformats.org/officeDocument/2006/relationships/slide" Target="slides/slide10.xml"/><Relationship Id="rId83" Type="http://schemas.openxmlformats.org/officeDocument/2006/relationships/slide" Target="slides/slide31.xml"/><Relationship Id="rId88" Type="http://schemas.openxmlformats.org/officeDocument/2006/relationships/slide" Target="slides/slide36.xml"/><Relationship Id="rId111" Type="http://schemas.openxmlformats.org/officeDocument/2006/relationships/slide" Target="slides/slide59.xml"/><Relationship Id="rId132" Type="http://schemas.openxmlformats.org/officeDocument/2006/relationships/slide" Target="slides/slide80.xml"/><Relationship Id="rId153" Type="http://schemas.openxmlformats.org/officeDocument/2006/relationships/slide" Target="slides/slide101.xml"/><Relationship Id="rId174" Type="http://schemas.openxmlformats.org/officeDocument/2006/relationships/theme" Target="theme/theme1.xml"/><Relationship Id="rId15" Type="http://schemas.openxmlformats.org/officeDocument/2006/relationships/slideMaster" Target="slideMasters/slideMaster15.xml"/><Relationship Id="rId36" Type="http://schemas.openxmlformats.org/officeDocument/2006/relationships/slideMaster" Target="slideMasters/slideMaster36.xml"/><Relationship Id="rId57" Type="http://schemas.openxmlformats.org/officeDocument/2006/relationships/slide" Target="slides/slide5.xml"/><Relationship Id="rId106" Type="http://schemas.openxmlformats.org/officeDocument/2006/relationships/slide" Target="slides/slide54.xml"/><Relationship Id="rId127" Type="http://schemas.openxmlformats.org/officeDocument/2006/relationships/slide" Target="slides/slide7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>
                <a:ea typeface="굴림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>
                <a:ea typeface="굴림" charset="-127"/>
              </a:defRPr>
            </a:lvl1pPr>
          </a:lstStyle>
          <a:p>
            <a:pPr>
              <a:defRPr/>
            </a:pPr>
            <a:fld id="{72C68DD2-A99A-484E-879A-26F7ADE19F3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>
                <a:ea typeface="굴림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1" sz="1200">
                <a:ea typeface="굴림" charset="-127"/>
              </a:defRPr>
            </a:lvl1pPr>
          </a:lstStyle>
          <a:p>
            <a:pPr>
              <a:defRPr/>
            </a:pPr>
            <a:fld id="{21CFBC81-3D03-4F2A-8FDC-2F1AA07EBE9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029421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2F3A490-8DCA-4815-AE30-54BA1B1875B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5E90E21-4C88-4753-8F22-81FABFA641D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697606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993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2601901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40824921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471077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40859613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7532493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9503286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8243902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5831693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5014299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46083" name="Rectangle 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Char char="•"/>
            </a:pPr>
            <a:r>
              <a:rPr lang="ko-KR" altLang="en-US" sz="1800" dirty="0"/>
              <a:t> </a:t>
            </a:r>
            <a:endParaRPr lang="ko-KR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xmlns="" val="17549685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178476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46083" name="Rectangle 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Char char="•"/>
            </a:pPr>
            <a:r>
              <a:rPr lang="ko-KR" altLang="en-US" sz="1800" dirty="0"/>
              <a:t> </a:t>
            </a:r>
            <a:endParaRPr lang="ko-KR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xmlns="" val="20572841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9325363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25551866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27733188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6812236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38012562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2346148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34749373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6155607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3196466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46083" name="Rectangle 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Char char="•"/>
            </a:pPr>
            <a:endParaRPr lang="ko-KR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xmlns="" val="1321721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40792843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38902052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23781953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4020653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6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7510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C853B3-8FF5-4CF6-8B55-F7154D77DD21}" type="slidenum">
              <a:rPr lang="ko-K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73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20621181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331086665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539957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02333655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361872634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92480693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2291518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371131645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57331283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292031251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2055822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349970506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392545276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316148505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80657543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214229932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46083" name="Rectangle 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>
              <a:buFontTx/>
              <a:buChar char="•"/>
            </a:pPr>
            <a:endParaRPr lang="ko-KR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xmlns="" val="310334304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46083" name="Rectangle 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Char char="•"/>
            </a:pPr>
            <a:r>
              <a:rPr lang="ko-KR" altLang="en-US" sz="1800" dirty="0"/>
              <a:t> </a:t>
            </a:r>
            <a:endParaRPr lang="ko-KR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xmlns="" val="33910938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366507371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46083" name="Rectangle 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Char char="•"/>
            </a:pPr>
            <a:r>
              <a:rPr lang="ko-KR" altLang="en-US" sz="1800" dirty="0"/>
              <a:t> </a:t>
            </a:r>
            <a:endParaRPr lang="ko-KR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xmlns="" val="23946740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46083" name="Rectangle 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Char char="•"/>
            </a:pPr>
            <a:r>
              <a:rPr lang="ko-KR" altLang="en-US" sz="1800" dirty="0"/>
              <a:t> </a:t>
            </a:r>
            <a:endParaRPr lang="ko-KR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xmlns="" val="3633059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3650996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878302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4224969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4097436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4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16717175"/>
      </p:ext>
    </p:extLst>
  </p:cSld>
  <p:clrMapOvr>
    <a:masterClrMapping/>
  </p:clrMapOvr>
  <p:transition advTm="1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AD9A4-2EC9-465D-B5BE-D96A058E3FE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9191B-A752-48B4-890A-021C8978496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09330375"/>
      </p:ext>
    </p:extLst>
  </p:cSld>
  <p:clrMapOvr>
    <a:masterClrMapping/>
  </p:clrMapOvr>
  <p:transition advTm="1500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78573658"/>
      </p:ext>
    </p:extLst>
  </p:cSld>
  <p:clrMapOvr>
    <a:masterClrMapping/>
  </p:clrMapOvr>
  <p:transition advTm="1500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F2159-D0D3-47CA-8953-3ADF6794062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FBF68-C4EB-4969-9E67-F0055303A42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6802086"/>
      </p:ext>
    </p:extLst>
  </p:cSld>
  <p:clrMapOvr>
    <a:masterClrMapping/>
  </p:clrMapOvr>
  <p:transition advTm="1500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30CBB-A03A-4094-9B74-BD4A9E598BA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976DB-6BEC-48D2-ACBA-714BFF9CF33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40795494"/>
      </p:ext>
    </p:extLst>
  </p:cSld>
  <p:clrMapOvr>
    <a:masterClrMapping/>
  </p:clrMapOvr>
  <p:transition advTm="1500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DC251-DA94-4962-B56E-92ACCEE7AAB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F6C10-C5E8-4D8C-84BF-B8FDCCE27DF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32048144"/>
      </p:ext>
    </p:extLst>
  </p:cSld>
  <p:clrMapOvr>
    <a:masterClrMapping/>
  </p:clrMapOvr>
  <p:transition advTm="1500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E1CBA-AD50-4E98-B0A6-B144D1CD0B6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C9A06-A8E2-438B-97BE-89C756ABDB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65168485"/>
      </p:ext>
    </p:extLst>
  </p:cSld>
  <p:clrMapOvr>
    <a:masterClrMapping/>
  </p:clrMapOvr>
  <p:transition advTm="1500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46166-BD8D-4173-8D14-0B2D619AC9A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2EA2E-22FD-44BA-90C2-B2E50D53BF2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0822080"/>
      </p:ext>
    </p:extLst>
  </p:cSld>
  <p:clrMapOvr>
    <a:masterClrMapping/>
  </p:clrMapOvr>
  <p:transition advTm="1500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917B2-1C12-4B4F-867A-6EA7EC8163D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503A3E-8E49-4504-A0CA-09592FA92C4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80904185"/>
      </p:ext>
    </p:extLst>
  </p:cSld>
  <p:clrMapOvr>
    <a:masterClrMapping/>
  </p:clrMapOvr>
  <p:transition advTm="1500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D1AD3-8F2A-4482-8F96-353D7932D31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70137-619D-49AE-A5A4-C4C7E1AF568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21311405"/>
      </p:ext>
    </p:extLst>
  </p:cSld>
  <p:clrMapOvr>
    <a:masterClrMapping/>
  </p:clrMapOvr>
  <p:transition advTm="1500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9DA26-F1C5-464D-9152-381A4007C5D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673B2-0BD8-4D76-AD62-F257732FCDB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35339971"/>
      </p:ext>
    </p:extLst>
  </p:cSld>
  <p:clrMapOvr>
    <a:masterClrMapping/>
  </p:clrMapOvr>
  <p:transition advTm="1500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D67E8-423A-4858-8676-6369C7949B5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3FF71-E29E-4FCE-9541-38267A312D7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46804825"/>
      </p:ext>
    </p:extLst>
  </p:cSld>
  <p:clrMapOvr>
    <a:masterClrMapping/>
  </p:clrMapOvr>
  <p:transition advTm="1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BC296-AF99-483F-BC22-EF400072F21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DDB33-4F6D-4186-8CEB-9AA082B6C5B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70323489"/>
      </p:ext>
    </p:extLst>
  </p:cSld>
  <p:clrMapOvr>
    <a:masterClrMapping/>
  </p:clrMapOvr>
  <p:transition advTm="15000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E2E34-B90B-43EA-A3A8-80287CF9C8A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EE442-053A-4860-B7BE-5375FA1CB09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68157339"/>
      </p:ext>
    </p:extLst>
  </p:cSld>
  <p:clrMapOvr>
    <a:masterClrMapping/>
  </p:clrMapOvr>
  <p:transition advTm="1500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43413231"/>
      </p:ext>
    </p:extLst>
  </p:cSld>
  <p:clrMapOvr>
    <a:masterClrMapping/>
  </p:clrMapOvr>
  <p:transition advTm="15000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FC4B1-6BFB-4CB7-B223-685DC02B6FB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DE6CE-8574-4FE9-9A98-F44D479060A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57640214"/>
      </p:ext>
    </p:extLst>
  </p:cSld>
  <p:clrMapOvr>
    <a:masterClrMapping/>
  </p:clrMapOvr>
  <p:transition advTm="1500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227DF-7F9D-49C0-864E-4B72B9AF22AD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00F2C-5FAA-460E-8ECD-4C91DCF591A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03913123"/>
      </p:ext>
    </p:extLst>
  </p:cSld>
  <p:clrMapOvr>
    <a:masterClrMapping/>
  </p:clrMapOvr>
  <p:transition advTm="1500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A7C85-4EA8-401D-B2F6-CEDA3C3691B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E4431-8392-41A5-BA66-B13A55DDB8C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109218679"/>
      </p:ext>
    </p:extLst>
  </p:cSld>
  <p:clrMapOvr>
    <a:masterClrMapping/>
  </p:clrMapOvr>
  <p:transition advTm="1500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B9106-17DF-4E28-A9E9-A4970236C7C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7B25C-8D2D-4C5F-B995-E5E4ED89E47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57201484"/>
      </p:ext>
    </p:extLst>
  </p:cSld>
  <p:clrMapOvr>
    <a:masterClrMapping/>
  </p:clrMapOvr>
  <p:transition advTm="15000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9D8BA-DCEE-45FB-93F3-7AA0283EFBD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B2A6D-FFA0-411F-8650-26EFDFBB69E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48428034"/>
      </p:ext>
    </p:extLst>
  </p:cSld>
  <p:clrMapOvr>
    <a:masterClrMapping/>
  </p:clrMapOvr>
  <p:transition advTm="15000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A364A-F1DC-4FBC-8F0E-8D367A5ECD7D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7B224-2EDB-428B-B25C-2EB90C81D4C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74095209"/>
      </p:ext>
    </p:extLst>
  </p:cSld>
  <p:clrMapOvr>
    <a:masterClrMapping/>
  </p:clrMapOvr>
  <p:transition advTm="15000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F440C-BC3D-4EC9-A9A3-A1D2AC79164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25E4F-1039-41A1-8919-2362E34C7D5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82490593"/>
      </p:ext>
    </p:extLst>
  </p:cSld>
  <p:clrMapOvr>
    <a:masterClrMapping/>
  </p:clrMapOvr>
  <p:transition advTm="15000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2D4CE-1FC0-4B92-9FD5-78130B3363F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011B3-F426-4D44-885B-08D047404F5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09438937"/>
      </p:ext>
    </p:extLst>
  </p:cSld>
  <p:clrMapOvr>
    <a:masterClrMapping/>
  </p:clrMapOvr>
  <p:transition advTm="15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70237508"/>
      </p:ext>
    </p:extLst>
  </p:cSld>
  <p:clrMapOvr>
    <a:masterClrMapping/>
  </p:clrMapOvr>
  <p:transition advTm="1500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3FAD0-FFCF-46C2-A643-FD49BFE0456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F64B5-878D-43C3-8AC5-4A4B9290DB9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033429798"/>
      </p:ext>
    </p:extLst>
  </p:cSld>
  <p:clrMapOvr>
    <a:masterClrMapping/>
  </p:clrMapOvr>
  <p:transition advTm="1500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EC161-2F4A-4420-9498-D3CBC06F04A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A80BA-1BC3-409D-946D-8A085314013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89868062"/>
      </p:ext>
    </p:extLst>
  </p:cSld>
  <p:clrMapOvr>
    <a:masterClrMapping/>
  </p:clrMapOvr>
  <p:transition advTm="1500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55963748"/>
      </p:ext>
    </p:extLst>
  </p:cSld>
  <p:clrMapOvr>
    <a:masterClrMapping/>
  </p:clrMapOvr>
  <p:transition advTm="1500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E14F8-14D1-423B-9D15-2BFAEA5B0A9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5170F-D6BE-4BC6-9C53-B64B4BFB5A3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29983183"/>
      </p:ext>
    </p:extLst>
  </p:cSld>
  <p:clrMapOvr>
    <a:masterClrMapping/>
  </p:clrMapOvr>
  <p:transition advTm="15000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D3650-D401-402B-87E1-DF1B8C0709B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FDF00-C39A-4C9E-ADDC-79F582F9670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81950451"/>
      </p:ext>
    </p:extLst>
  </p:cSld>
  <p:clrMapOvr>
    <a:masterClrMapping/>
  </p:clrMapOvr>
  <p:transition advTm="15000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C6997-3F9B-45E6-AC79-334BDE8B6BA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FDA00-6187-41FF-A0DB-A5400DD5D8A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99916961"/>
      </p:ext>
    </p:extLst>
  </p:cSld>
  <p:clrMapOvr>
    <a:masterClrMapping/>
  </p:clrMapOvr>
  <p:transition advTm="15000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AD432-ED85-4936-8B50-D20D5447BED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24E6B-FFA6-4658-A4B4-9B7D280A30F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92746867"/>
      </p:ext>
    </p:extLst>
  </p:cSld>
  <p:clrMapOvr>
    <a:masterClrMapping/>
  </p:clrMapOvr>
  <p:transition advTm="15000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D3CDA-06BF-4F18-B547-68A99BFA7A9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44763-37C5-4B22-8D96-61D6AD522F6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54458115"/>
      </p:ext>
    </p:extLst>
  </p:cSld>
  <p:clrMapOvr>
    <a:masterClrMapping/>
  </p:clrMapOvr>
  <p:transition advTm="15000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DCC90-8A5F-4BD6-A5C0-F9B0D84C08E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D2D6C-B36E-40CF-9F36-52580097642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88111607"/>
      </p:ext>
    </p:extLst>
  </p:cSld>
  <p:clrMapOvr>
    <a:masterClrMapping/>
  </p:clrMapOvr>
  <p:transition advTm="1500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69377-1D2B-4FEB-91C1-43EC4639B1F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39EA0-5FDB-43D6-9763-316AE464B3D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30069385"/>
      </p:ext>
    </p:extLst>
  </p:cSld>
  <p:clrMapOvr>
    <a:masterClrMapping/>
  </p:clrMapOvr>
  <p:transition advTm="15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B7768-FEDD-44EA-87CB-6D6148C9C1B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47A64-C54E-40CC-A648-5CD7FA6ECC5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18409814"/>
      </p:ext>
    </p:extLst>
  </p:cSld>
  <p:clrMapOvr>
    <a:masterClrMapping/>
  </p:clrMapOvr>
  <p:transition advTm="1500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9CEDD-0B68-47B0-9B2F-8091FBF1340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72DD1-93FF-4517-806C-74E2BD847CF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23048673"/>
      </p:ext>
    </p:extLst>
  </p:cSld>
  <p:clrMapOvr>
    <a:masterClrMapping/>
  </p:clrMapOvr>
  <p:transition advTm="1500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7EC72-E934-4C23-AC13-68F06AFDAF7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EE73C-D761-4B90-A6F3-CA1DD821F2D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41163431"/>
      </p:ext>
    </p:extLst>
  </p:cSld>
  <p:clrMapOvr>
    <a:masterClrMapping/>
  </p:clrMapOvr>
  <p:transition advTm="1500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038F5-7473-4475-B0C3-FA7E3B79768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FF9DE-3756-463F-9EA0-311953D99EE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32434689"/>
      </p:ext>
    </p:extLst>
  </p:cSld>
  <p:clrMapOvr>
    <a:masterClrMapping/>
  </p:clrMapOvr>
  <p:transition advTm="1500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21356699"/>
      </p:ext>
    </p:extLst>
  </p:cSld>
  <p:clrMapOvr>
    <a:masterClrMapping/>
  </p:clrMapOvr>
  <p:transition advTm="1500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C1F01-9498-42FF-836F-A1A0C0F7528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052D7-0F57-4F65-BD78-E66F7C1C8B7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90748043"/>
      </p:ext>
    </p:extLst>
  </p:cSld>
  <p:clrMapOvr>
    <a:masterClrMapping/>
  </p:clrMapOvr>
  <p:transition advTm="1500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FDEDA-696D-4F93-A130-825019E6835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37524-3882-4B32-AB93-A77B7256A22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64092517"/>
      </p:ext>
    </p:extLst>
  </p:cSld>
  <p:clrMapOvr>
    <a:masterClrMapping/>
  </p:clrMapOvr>
  <p:transition advTm="1500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E486E-9379-4516-88EE-3357A00A6C3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84C50-CE56-468A-A021-F62A702855F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72127551"/>
      </p:ext>
    </p:extLst>
  </p:cSld>
  <p:clrMapOvr>
    <a:masterClrMapping/>
  </p:clrMapOvr>
  <p:transition advTm="1500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73E51-B773-4EFE-84F9-9419B4C98CB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07155-2D00-4C09-A00B-379EC725444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60378249"/>
      </p:ext>
    </p:extLst>
  </p:cSld>
  <p:clrMapOvr>
    <a:masterClrMapping/>
  </p:clrMapOvr>
  <p:transition advTm="1500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BEE2E-BB63-44FC-A9C0-EF4DC369E7B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F1C78-091F-47F1-BBC5-8EC63E8F657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84755262"/>
      </p:ext>
    </p:extLst>
  </p:cSld>
  <p:clrMapOvr>
    <a:masterClrMapping/>
  </p:clrMapOvr>
  <p:transition advTm="1500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FB1B-2585-435D-8D1C-D2A4405C2C9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13823-F0D1-4958-AF2D-03CE893390D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55180847"/>
      </p:ext>
    </p:extLst>
  </p:cSld>
  <p:clrMapOvr>
    <a:masterClrMapping/>
  </p:clrMapOvr>
  <p:transition advTm="15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84100-2073-409D-A29A-6D2679AC80F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580FCB-38F4-4231-BBCC-33B84697B76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91622737"/>
      </p:ext>
    </p:extLst>
  </p:cSld>
  <p:clrMapOvr>
    <a:masterClrMapping/>
  </p:clrMapOvr>
  <p:transition advTm="15000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FC80D-8608-46A2-8CF1-64D2D605C6D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7DA16-2C22-4F82-8716-909F692DD01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00551472"/>
      </p:ext>
    </p:extLst>
  </p:cSld>
  <p:clrMapOvr>
    <a:masterClrMapping/>
  </p:clrMapOvr>
  <p:transition advTm="1500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A601D-E837-4124-A44E-3E3F32FEECF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C959E-87BA-418A-9CEE-F11FACCE189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26950116"/>
      </p:ext>
    </p:extLst>
  </p:cSld>
  <p:clrMapOvr>
    <a:masterClrMapping/>
  </p:clrMapOvr>
  <p:transition advTm="1500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DD329-6C80-4A21-99ED-3980D9AE86D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92170-EF90-4FDE-8946-931419D367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9067289"/>
      </p:ext>
    </p:extLst>
  </p:cSld>
  <p:clrMapOvr>
    <a:masterClrMapping/>
  </p:clrMapOvr>
  <p:transition advTm="1500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9E242-73D9-49CA-BEDB-606E2894427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F240D-E771-4FFC-A463-5A69504E771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85658565"/>
      </p:ext>
    </p:extLst>
  </p:cSld>
  <p:clrMapOvr>
    <a:masterClrMapping/>
  </p:clrMapOvr>
  <p:transition advTm="15000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01752237"/>
      </p:ext>
    </p:extLst>
  </p:cSld>
  <p:clrMapOvr>
    <a:masterClrMapping/>
  </p:clrMapOvr>
  <p:transition advTm="15000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16849-AA01-4BA2-91E4-478D2551D98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F93E7-2162-4F25-8E6A-D724CDA230E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89837647"/>
      </p:ext>
    </p:extLst>
  </p:cSld>
  <p:clrMapOvr>
    <a:masterClrMapping/>
  </p:clrMapOvr>
  <p:transition advTm="15000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D2701D-243E-4F0A-BCCF-00CEE57D503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0FE14-E359-4A4B-AC54-0903CAF8E91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22837582"/>
      </p:ext>
    </p:extLst>
  </p:cSld>
  <p:clrMapOvr>
    <a:masterClrMapping/>
  </p:clrMapOvr>
  <p:transition advTm="15000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B625F-B6A7-498D-9434-5E677ADB6A2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EDA5B-BB96-48F3-8AF5-B18FB8B9E3F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165805329"/>
      </p:ext>
    </p:extLst>
  </p:cSld>
  <p:clrMapOvr>
    <a:masterClrMapping/>
  </p:clrMapOvr>
  <p:transition advTm="15000"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6DBE2-2261-40AA-B5ED-CDE604A549A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89F19-BBB7-4532-9EF9-5E9F739F0EE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33826247"/>
      </p:ext>
    </p:extLst>
  </p:cSld>
  <p:clrMapOvr>
    <a:masterClrMapping/>
  </p:clrMapOvr>
  <p:transition advTm="15000"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22BEB-7E9F-4EBA-B664-A5A0F526406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3FE22-A228-49E6-B52A-4804B207A8C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30974517"/>
      </p:ext>
    </p:extLst>
  </p:cSld>
  <p:clrMapOvr>
    <a:masterClrMapping/>
  </p:clrMapOvr>
  <p:transition advTm="15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60F12-99E2-408A-B19C-604C03164FA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F9A35-F43B-4A8D-A6AA-3025BA1018F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33968311"/>
      </p:ext>
    </p:extLst>
  </p:cSld>
  <p:clrMapOvr>
    <a:masterClrMapping/>
  </p:clrMapOvr>
  <p:transition advTm="15000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E43DA-7D1E-4DB8-A8AE-EDA0472C68B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A3361-D40A-4D2B-B9C1-24E6D6E536F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80788839"/>
      </p:ext>
    </p:extLst>
  </p:cSld>
  <p:clrMapOvr>
    <a:masterClrMapping/>
  </p:clrMapOvr>
  <p:transition advTm="15000"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E4C5D-8591-47AE-9DC0-0BBC4C9A09A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66381-40E6-429D-9DEC-E3CC5628861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2292842"/>
      </p:ext>
    </p:extLst>
  </p:cSld>
  <p:clrMapOvr>
    <a:masterClrMapping/>
  </p:clrMapOvr>
  <p:transition advTm="15000"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31B74-63F7-4711-B55C-1CD9DD990F0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1104B-B3E7-4CB5-BC27-025C154B699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37384153"/>
      </p:ext>
    </p:extLst>
  </p:cSld>
  <p:clrMapOvr>
    <a:masterClrMapping/>
  </p:clrMapOvr>
  <p:transition advTm="15000"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5EF5B-5134-45A8-A702-A3826AAB7BA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E4B1E-DD0E-4F9D-A422-207A036D63F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6734823"/>
      </p:ext>
    </p:extLst>
  </p:cSld>
  <p:clrMapOvr>
    <a:masterClrMapping/>
  </p:clrMapOvr>
  <p:transition advTm="15000"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17073-01FD-4E73-9826-6F805A03E97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78A4A-9ED6-4F3A-B17E-47D39F5B9B0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9132487"/>
      </p:ext>
    </p:extLst>
  </p:cSld>
  <p:clrMapOvr>
    <a:masterClrMapping/>
  </p:clrMapOvr>
  <p:transition advTm="15000"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31049060"/>
      </p:ext>
    </p:extLst>
  </p:cSld>
  <p:clrMapOvr>
    <a:masterClrMapping/>
  </p:clrMapOvr>
  <p:transition advTm="15000"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97005-5194-403F-999A-0513CFDB39D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4EC7D-6076-4FEC-9FD6-8506FB90741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09235065"/>
      </p:ext>
    </p:extLst>
  </p:cSld>
  <p:clrMapOvr>
    <a:masterClrMapping/>
  </p:clrMapOvr>
  <p:transition advTm="15000"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E2AC7-7884-4A55-9991-4DD78904C59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28416-2903-43D5-8182-B412CD6A171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99789785"/>
      </p:ext>
    </p:extLst>
  </p:cSld>
  <p:clrMapOvr>
    <a:masterClrMapping/>
  </p:clrMapOvr>
  <p:transition advTm="15000"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5B332-8840-4EFC-856C-6AACAAEC20B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CD7FD-728B-44A4-84A7-DEEFB0EC4D2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72129223"/>
      </p:ext>
    </p:extLst>
  </p:cSld>
  <p:clrMapOvr>
    <a:masterClrMapping/>
  </p:clrMapOvr>
  <p:transition advTm="15000"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BA850-3AA9-480F-808E-36D8C5DD48C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DE990-8EDB-4535-BC79-58303846DED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157719398"/>
      </p:ext>
    </p:extLst>
  </p:cSld>
  <p:clrMapOvr>
    <a:masterClrMapping/>
  </p:clrMapOvr>
  <p:transition advTm="1500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985F0-5A81-43BA-ADC6-9894231048FD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4141B-6CB7-441F-8243-F06B65F7E47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02961401"/>
      </p:ext>
    </p:extLst>
  </p:cSld>
  <p:clrMapOvr>
    <a:masterClrMapping/>
  </p:clrMapOvr>
  <p:transition advTm="15000"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AE414-EE30-4783-9E11-D0CA076FA79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D50C2-CC15-49C7-9510-B846D190F25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99230049"/>
      </p:ext>
    </p:extLst>
  </p:cSld>
  <p:clrMapOvr>
    <a:masterClrMapping/>
  </p:clrMapOvr>
  <p:transition advTm="15000"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66F14-CA14-476A-B7F4-CCCEAB79E39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71CD9-F761-40BA-A1FF-212FD86733D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64551791"/>
      </p:ext>
    </p:extLst>
  </p:cSld>
  <p:clrMapOvr>
    <a:masterClrMapping/>
  </p:clrMapOvr>
  <p:transition advTm="15000"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A6C13-5BDA-44D7-8399-C6625E5BE1E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6E12D-87B6-46DD-9157-BB3D58422B5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162006633"/>
      </p:ext>
    </p:extLst>
  </p:cSld>
  <p:clrMapOvr>
    <a:masterClrMapping/>
  </p:clrMapOvr>
  <p:transition advTm="15000"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FEFAE-69DE-479A-89F2-580C05E2A01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2ADDC-B501-440A-9EC9-11FF74BB0BB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36724274"/>
      </p:ext>
    </p:extLst>
  </p:cSld>
  <p:clrMapOvr>
    <a:masterClrMapping/>
  </p:clrMapOvr>
  <p:transition advTm="15000"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74350-F2B6-4B41-A078-2DFCE842004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1A1C8-9EF1-4BBB-AC5E-703EFEF57FA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59330420"/>
      </p:ext>
    </p:extLst>
  </p:cSld>
  <p:clrMapOvr>
    <a:masterClrMapping/>
  </p:clrMapOvr>
  <p:transition advTm="15000"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F6809-CC3D-442A-9AF6-D1CA373D546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BBA9C-613F-41E4-ACB6-74200A1F099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00847548"/>
      </p:ext>
    </p:extLst>
  </p:cSld>
  <p:clrMapOvr>
    <a:masterClrMapping/>
  </p:clrMapOvr>
  <p:transition advTm="15000"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46390408"/>
      </p:ext>
    </p:extLst>
  </p:cSld>
  <p:clrMapOvr>
    <a:masterClrMapping/>
  </p:clrMapOvr>
  <p:transition advTm="15000"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D91BE-7380-4A0A-99D2-40419E0FAC5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2883F-775A-4E32-8EAA-3D39E58A2C0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25795311"/>
      </p:ext>
    </p:extLst>
  </p:cSld>
  <p:clrMapOvr>
    <a:masterClrMapping/>
  </p:clrMapOvr>
  <p:transition advTm="15000"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27A52-9C49-4585-89B3-91C79DDD29A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65EE4-316C-4EF0-8DF0-997F5A96914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51981856"/>
      </p:ext>
    </p:extLst>
  </p:cSld>
  <p:clrMapOvr>
    <a:masterClrMapping/>
  </p:clrMapOvr>
  <p:transition advTm="15000"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9B470-8FAE-4889-91B9-D11F09B7EBE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CC015-3ED5-4B25-8480-20C87930437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93279523"/>
      </p:ext>
    </p:extLst>
  </p:cSld>
  <p:clrMapOvr>
    <a:masterClrMapping/>
  </p:clrMapOvr>
  <p:transition advTm="1500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341E9-2BF2-4A78-A614-2F7934C8DC0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88592-291A-439E-A2B4-03F9BBF7009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05927591"/>
      </p:ext>
    </p:extLst>
  </p:cSld>
  <p:clrMapOvr>
    <a:masterClrMapping/>
  </p:clrMapOvr>
  <p:transition advTm="15000"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D6181-D9FD-407B-BE64-A91ECBB7DB3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D4DA7-33AE-4A9C-90FE-C6C612870B4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81389019"/>
      </p:ext>
    </p:extLst>
  </p:cSld>
  <p:clrMapOvr>
    <a:masterClrMapping/>
  </p:clrMapOvr>
  <p:transition advTm="15000"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E4C9B-1A44-4D14-9468-1E4DB732FDE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05B89-762C-4193-AB47-F93320E58BE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64642674"/>
      </p:ext>
    </p:extLst>
  </p:cSld>
  <p:clrMapOvr>
    <a:masterClrMapping/>
  </p:clrMapOvr>
  <p:transition advTm="15000"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42D46-EB5D-4762-81EE-A3BF7D68C7E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AA6ED-322E-4F43-9276-2540613A758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49973599"/>
      </p:ext>
    </p:extLst>
  </p:cSld>
  <p:clrMapOvr>
    <a:masterClrMapping/>
  </p:clrMapOvr>
  <p:transition advTm="15000"/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4E64-4FD8-4D25-BC05-8BFB4F737A7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20C3B-CFBC-40B0-BC85-C93733E5E29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19483817"/>
      </p:ext>
    </p:extLst>
  </p:cSld>
  <p:clrMapOvr>
    <a:masterClrMapping/>
  </p:clrMapOvr>
  <p:transition advTm="15000"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CAA50-980D-436E-8BF1-B9D529DEAC8D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BA968-D896-414E-8DDE-0DD83A59CDD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73921371"/>
      </p:ext>
    </p:extLst>
  </p:cSld>
  <p:clrMapOvr>
    <a:masterClrMapping/>
  </p:clrMapOvr>
  <p:transition advTm="15000"/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84DEC-DE89-4B9E-9096-235FD4D9F15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05F19-F3A0-4EC7-9F95-1813E59C654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01542009"/>
      </p:ext>
    </p:extLst>
  </p:cSld>
  <p:clrMapOvr>
    <a:masterClrMapping/>
  </p:clrMapOvr>
  <p:transition advTm="15000"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06718-A64C-4070-B5E4-05BC1AA4480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AC22D-416D-4E3A-94F5-9219F19AB9E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87201867"/>
      </p:ext>
    </p:extLst>
  </p:cSld>
  <p:clrMapOvr>
    <a:masterClrMapping/>
  </p:clrMapOvr>
  <p:transition advTm="15000"/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13601810"/>
      </p:ext>
    </p:extLst>
  </p:cSld>
  <p:clrMapOvr>
    <a:masterClrMapping/>
  </p:clrMapOvr>
  <p:transition advTm="15000"/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9B493-8A49-4F94-99D2-FCC6038E6A9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36E73-1FD9-4FC4-AB9A-F6E8FF7BA9F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27761637"/>
      </p:ext>
    </p:extLst>
  </p:cSld>
  <p:clrMapOvr>
    <a:masterClrMapping/>
  </p:clrMapOvr>
  <p:transition advTm="15000"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E0436-CEDB-4A49-9764-D61EF254026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76F76-91B0-43AC-A268-4A4447663A6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50350"/>
      </p:ext>
    </p:extLst>
  </p:cSld>
  <p:clrMapOvr>
    <a:masterClrMapping/>
  </p:clrMapOvr>
  <p:transition advTm="1500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0395A-25E4-4520-B32A-E097C71F249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284E2-42F0-409D-91BF-971C933464B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62028077"/>
      </p:ext>
    </p:extLst>
  </p:cSld>
  <p:clrMapOvr>
    <a:masterClrMapping/>
  </p:clrMapOvr>
  <p:transition advTm="15000"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E0B7D-2B7C-4C25-A1B2-D0A67D98D9B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2779A-D2CD-4F95-8E1A-B4D764F421A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0901183"/>
      </p:ext>
    </p:extLst>
  </p:cSld>
  <p:clrMapOvr>
    <a:masterClrMapping/>
  </p:clrMapOvr>
  <p:transition advTm="15000"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478BF-8D81-4340-9B8A-CE42DFF5A32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DF125-3298-4A3C-946D-1F8762F56AF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0336009"/>
      </p:ext>
    </p:extLst>
  </p:cSld>
  <p:clrMapOvr>
    <a:masterClrMapping/>
  </p:clrMapOvr>
  <p:transition advTm="15000"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BDB7B-7639-4367-B747-BD82A66DD3D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CCA5C-148C-46AE-990B-730482B6A10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61955368"/>
      </p:ext>
    </p:extLst>
  </p:cSld>
  <p:clrMapOvr>
    <a:masterClrMapping/>
  </p:clrMapOvr>
  <p:transition advTm="15000"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6DEDF-6209-4AF2-AB79-81E85BF76FF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F0504-C34E-4E3F-B94A-1A19FCC4FC7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072575816"/>
      </p:ext>
    </p:extLst>
  </p:cSld>
  <p:clrMapOvr>
    <a:masterClrMapping/>
  </p:clrMapOvr>
  <p:transition advTm="15000"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A65B0-2E3E-4840-A6C1-48A17AFF772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85C24-3B52-4996-8F70-DB1317B708B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155449"/>
      </p:ext>
    </p:extLst>
  </p:cSld>
  <p:clrMapOvr>
    <a:masterClrMapping/>
  </p:clrMapOvr>
  <p:transition advTm="15000"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F3E9D-0A1F-4573-AFA4-1C2FBE12A98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3B7ED-8612-4DBE-B822-ED219301EEE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737660449"/>
      </p:ext>
    </p:extLst>
  </p:cSld>
  <p:clrMapOvr>
    <a:masterClrMapping/>
  </p:clrMapOvr>
  <p:transition advTm="15000"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E2F31-E2E1-4817-97DF-78B54102522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D1007-FEDA-435B-ADC8-BD37D0ABA1C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900135"/>
      </p:ext>
    </p:extLst>
  </p:cSld>
  <p:clrMapOvr>
    <a:masterClrMapping/>
  </p:clrMapOvr>
  <p:transition advTm="15000"/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970BD-0A41-485E-8966-0731D93E624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21D27-3487-400A-8489-0AF25CC6C12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21222523"/>
      </p:ext>
    </p:extLst>
  </p:cSld>
  <p:clrMapOvr>
    <a:masterClrMapping/>
  </p:clrMapOvr>
  <p:transition advTm="15000"/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96747650"/>
      </p:ext>
    </p:extLst>
  </p:cSld>
  <p:clrMapOvr>
    <a:masterClrMapping/>
  </p:clrMapOvr>
  <p:transition advTm="15000"/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95F6C-F25F-4D24-9976-0FF76FA35B6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31B13-E6E5-4E10-BB88-88475D503FF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86885010"/>
      </p:ext>
    </p:extLst>
  </p:cSld>
  <p:clrMapOvr>
    <a:masterClrMapping/>
  </p:clrMapOvr>
  <p:transition advTm="1500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F2BE2-C2A9-4CF3-9B27-769803E5AF8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5CAC5-50A9-41FB-A2BA-E797359DE35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05274624"/>
      </p:ext>
    </p:extLst>
  </p:cSld>
  <p:clrMapOvr>
    <a:masterClrMapping/>
  </p:clrMapOvr>
  <p:transition advTm="15000"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33001-AD36-4151-98DC-B8FA7407129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44130-0BD4-4F90-91C4-C9B362141AE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00327692"/>
      </p:ext>
    </p:extLst>
  </p:cSld>
  <p:clrMapOvr>
    <a:masterClrMapping/>
  </p:clrMapOvr>
  <p:transition advTm="15000"/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6D5BE-85BE-4E98-83AD-9AB9A79365B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B2AB1-B8F2-46B4-A377-EEB7EBC7EDD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52448653"/>
      </p:ext>
    </p:extLst>
  </p:cSld>
  <p:clrMapOvr>
    <a:masterClrMapping/>
  </p:clrMapOvr>
  <p:transition advTm="15000"/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5BFBB-8EA2-41DC-8E62-C900110A692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0B01A-E37E-469E-9631-2EA57F5E6AA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80113270"/>
      </p:ext>
    </p:extLst>
  </p:cSld>
  <p:clrMapOvr>
    <a:masterClrMapping/>
  </p:clrMapOvr>
  <p:transition advTm="15000"/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BD3A2-E713-4EB5-B93D-9CF7756A912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15035-B0D7-4D04-B778-70EAE880298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31925071"/>
      </p:ext>
    </p:extLst>
  </p:cSld>
  <p:clrMapOvr>
    <a:masterClrMapping/>
  </p:clrMapOvr>
  <p:transition advTm="15000"/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0BCB4-99FA-4528-A06B-FE4B9640835D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F32E3-FB9C-4BDC-918E-3126224DDCC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874414127"/>
      </p:ext>
    </p:extLst>
  </p:cSld>
  <p:clrMapOvr>
    <a:masterClrMapping/>
  </p:clrMapOvr>
  <p:transition advTm="15000"/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70F2A-E1F9-42F2-82CE-1BC7D35A833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8EB38-9C8B-4D0C-9B45-877648FD4E7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61836373"/>
      </p:ext>
    </p:extLst>
  </p:cSld>
  <p:clrMapOvr>
    <a:masterClrMapping/>
  </p:clrMapOvr>
  <p:transition advTm="15000"/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96B08-2FB2-477A-B178-C401D1872DD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2F980-014B-4EB8-B19A-6A85EBA25A7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5822162"/>
      </p:ext>
    </p:extLst>
  </p:cSld>
  <p:clrMapOvr>
    <a:masterClrMapping/>
  </p:clrMapOvr>
  <p:transition advTm="15000"/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518BF-AEDD-4708-8A9C-602C6AF6F3B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6F691-6946-461F-BA21-6F546FFB0CC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02526213"/>
      </p:ext>
    </p:extLst>
  </p:cSld>
  <p:clrMapOvr>
    <a:masterClrMapping/>
  </p:clrMapOvr>
  <p:transition advTm="15000"/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A781D-E2F0-47C2-BE88-A0986C87EBF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33E0B-72BF-4300-AF98-9A495CD1F03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63192219"/>
      </p:ext>
    </p:extLst>
  </p:cSld>
  <p:clrMapOvr>
    <a:masterClrMapping/>
  </p:clrMapOvr>
  <p:transition advTm="15000"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10859374"/>
      </p:ext>
    </p:extLst>
  </p:cSld>
  <p:clrMapOvr>
    <a:masterClrMapping/>
  </p:clrMapOvr>
  <p:transition advTm="1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D28CC-F5F2-40F9-9737-B04F65F104F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6E2F4-2E22-4898-A42D-7BA9A3FD124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62075927"/>
      </p:ext>
    </p:extLst>
  </p:cSld>
  <p:clrMapOvr>
    <a:masterClrMapping/>
  </p:clrMapOvr>
  <p:transition advTm="1500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1F5BD-4A62-4565-9201-06FC0BD0062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5AD37-F847-4E99-B4D3-CAF9C8C8850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4717118"/>
      </p:ext>
    </p:extLst>
  </p:cSld>
  <p:clrMapOvr>
    <a:masterClrMapping/>
  </p:clrMapOvr>
  <p:transition advTm="15000"/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235B1-3267-4AF2-956A-1D431016844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5F6F1-9383-4ABB-BF92-862C4DF4791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19470590"/>
      </p:ext>
    </p:extLst>
  </p:cSld>
  <p:clrMapOvr>
    <a:masterClrMapping/>
  </p:clrMapOvr>
  <p:transition advTm="15000"/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FCBDA-AC2C-4B4F-809D-69B0BC58438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CC11B-092E-4280-A8EB-458407B0CB5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64402142"/>
      </p:ext>
    </p:extLst>
  </p:cSld>
  <p:clrMapOvr>
    <a:masterClrMapping/>
  </p:clrMapOvr>
  <p:transition advTm="15000"/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24BC0-9ACC-45A5-9F0C-7FD508154CA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612D6-0D28-4AF7-92FE-08533C46E0D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85772194"/>
      </p:ext>
    </p:extLst>
  </p:cSld>
  <p:clrMapOvr>
    <a:masterClrMapping/>
  </p:clrMapOvr>
  <p:transition advTm="15000"/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B707F-B9E6-4259-AC13-F79903B1AB9D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B537D-1D21-49EC-9053-39DC9FABA76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75506842"/>
      </p:ext>
    </p:extLst>
  </p:cSld>
  <p:clrMapOvr>
    <a:masterClrMapping/>
  </p:clrMapOvr>
  <p:transition advTm="15000"/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B6C4E-B52C-4AEF-A463-13BB086142FD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A2068-B86D-44FC-BB91-7D589E3A9CE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47323326"/>
      </p:ext>
    </p:extLst>
  </p:cSld>
  <p:clrMapOvr>
    <a:masterClrMapping/>
  </p:clrMapOvr>
  <p:transition advTm="15000"/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EEB6C-D2C6-4BAC-A82A-0951E573CA5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49EEB-5C1B-4FF7-8D6A-89A45F79D75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13172085"/>
      </p:ext>
    </p:extLst>
  </p:cSld>
  <p:clrMapOvr>
    <a:masterClrMapping/>
  </p:clrMapOvr>
  <p:transition advTm="15000"/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D5A0F-2D02-420E-9B34-86CB4C23C71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721C5-F4EB-417D-BF75-A72A3549090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5986047"/>
      </p:ext>
    </p:extLst>
  </p:cSld>
  <p:clrMapOvr>
    <a:masterClrMapping/>
  </p:clrMapOvr>
  <p:transition advTm="15000"/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3B680-99B4-4648-98B7-96361F43A29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BC722-19B4-4A4C-A726-83165B27339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44847612"/>
      </p:ext>
    </p:extLst>
  </p:cSld>
  <p:clrMapOvr>
    <a:masterClrMapping/>
  </p:clrMapOvr>
  <p:transition advTm="15000"/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76E9C-A29A-43EE-A68C-EFB14BCAED2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18FE6-731A-43B8-8D1F-EA430455678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33525191"/>
      </p:ext>
    </p:extLst>
  </p:cSld>
  <p:clrMapOvr>
    <a:masterClrMapping/>
  </p:clrMapOvr>
  <p:transition advTm="15000"/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568F8-C07B-42E5-B6C4-03A44011657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AB2A1-B2B1-469E-9108-E5C8B5D9383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89060993"/>
      </p:ext>
    </p:extLst>
  </p:cSld>
  <p:clrMapOvr>
    <a:masterClrMapping/>
  </p:clrMapOvr>
  <p:transition advTm="1500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0FD20-6734-42FD-ABE0-D7D9D6A517C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26A8C-44E3-4780-A59D-CD4CA6B8E79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35760581"/>
      </p:ext>
    </p:extLst>
  </p:cSld>
  <p:clrMapOvr>
    <a:masterClrMapping/>
  </p:clrMapOvr>
  <p:transition advTm="15000"/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38091097"/>
      </p:ext>
    </p:extLst>
  </p:cSld>
  <p:clrMapOvr>
    <a:masterClrMapping/>
  </p:clrMapOvr>
  <p:transition advTm="15000"/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2865F-93A8-4754-82F2-AEF787107CE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8E217-A578-4FC2-ABD5-27E8E03731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42806825"/>
      </p:ext>
    </p:extLst>
  </p:cSld>
  <p:clrMapOvr>
    <a:masterClrMapping/>
  </p:clrMapOvr>
  <p:transition advTm="15000"/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5D810-79EC-4AF3-BA20-6971C0BBD1C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CD30B-75C2-46CC-A167-C937C5B1A44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54812611"/>
      </p:ext>
    </p:extLst>
  </p:cSld>
  <p:clrMapOvr>
    <a:masterClrMapping/>
  </p:clrMapOvr>
  <p:transition advTm="15000"/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93714-DAC7-474A-AAB2-B48C7578B68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260BF-B950-4435-8B17-5C52804E7DF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33265618"/>
      </p:ext>
    </p:extLst>
  </p:cSld>
  <p:clrMapOvr>
    <a:masterClrMapping/>
  </p:clrMapOvr>
  <p:transition advTm="15000"/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D187A-F871-4FF6-BD68-EFF76A2059D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4E237-19C7-4127-8C6E-5B1AEA111F2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68252464"/>
      </p:ext>
    </p:extLst>
  </p:cSld>
  <p:clrMapOvr>
    <a:masterClrMapping/>
  </p:clrMapOvr>
  <p:transition advTm="15000"/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CB205-78CB-4927-9B1B-D60BA164982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36217-1F69-4551-A336-EBD013B7747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02229619"/>
      </p:ext>
    </p:extLst>
  </p:cSld>
  <p:clrMapOvr>
    <a:masterClrMapping/>
  </p:clrMapOvr>
  <p:transition advTm="15000"/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711B3-9D75-467B-9200-0EFB6C15698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2D535-9D60-465C-B416-4FCA5975587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11507702"/>
      </p:ext>
    </p:extLst>
  </p:cSld>
  <p:clrMapOvr>
    <a:masterClrMapping/>
  </p:clrMapOvr>
  <p:transition advTm="15000"/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F974E-0603-406B-A688-CB1771298B6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2CF6B-D7EA-4ED8-9A7A-96E9A90FE2E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49472818"/>
      </p:ext>
    </p:extLst>
  </p:cSld>
  <p:clrMapOvr>
    <a:masterClrMapping/>
  </p:clrMapOvr>
  <p:transition advTm="15000"/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2B668-1AB9-45AE-AC22-20354A49E71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DFD8C-39AB-4F9B-9CF5-980AF1FE4B5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37466926"/>
      </p:ext>
    </p:extLst>
  </p:cSld>
  <p:clrMapOvr>
    <a:masterClrMapping/>
  </p:clrMapOvr>
  <p:transition advTm="15000"/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D8FA0-15E5-4053-AF97-9D7DE4F0286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C08F5-EBAF-4155-8D14-5E6F9082FCE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72280681"/>
      </p:ext>
    </p:extLst>
  </p:cSld>
  <p:clrMapOvr>
    <a:masterClrMapping/>
  </p:clrMapOvr>
  <p:transition advTm="1500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F4BE8-9E58-4593-B96F-3D2269AE6E4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1C2D7-EC31-4862-9B2A-129C2B5C387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39334252"/>
      </p:ext>
    </p:extLst>
  </p:cSld>
  <p:clrMapOvr>
    <a:masterClrMapping/>
  </p:clrMapOvr>
  <p:transition advTm="15000"/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311D9-0066-41AF-82F2-CA37703020C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83022-A0BF-4CC8-AD72-08DEFCD105D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885759343"/>
      </p:ext>
    </p:extLst>
  </p:cSld>
  <p:clrMapOvr>
    <a:masterClrMapping/>
  </p:clrMapOvr>
  <p:transition advTm="15000"/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84513655"/>
      </p:ext>
    </p:extLst>
  </p:cSld>
  <p:clrMapOvr>
    <a:masterClrMapping/>
  </p:clrMapOvr>
  <p:transition advTm="15000"/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C4027-D0BD-44C7-AA48-AA01C8D8B51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3A552-E0BC-4240-9AD3-BD254BC2A68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58228500"/>
      </p:ext>
    </p:extLst>
  </p:cSld>
  <p:clrMapOvr>
    <a:masterClrMapping/>
  </p:clrMapOvr>
  <p:transition advTm="15000"/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74725-7DF1-481E-9478-8DB1C0B2DC3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D79C3-360A-47BC-94C9-346FC104FF6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15584140"/>
      </p:ext>
    </p:extLst>
  </p:cSld>
  <p:clrMapOvr>
    <a:masterClrMapping/>
  </p:clrMapOvr>
  <p:transition advTm="15000"/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65B56-3F25-41D7-801F-F535B380782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CDFDD-DF80-446B-8EB6-344E21C46ED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4191866"/>
      </p:ext>
    </p:extLst>
  </p:cSld>
  <p:clrMapOvr>
    <a:masterClrMapping/>
  </p:clrMapOvr>
  <p:transition advTm="15000"/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274FE-B88E-419F-9BD0-60036E01C2D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A95D5-BECC-4D4E-A9DB-E8880EFDA49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75686524"/>
      </p:ext>
    </p:extLst>
  </p:cSld>
  <p:clrMapOvr>
    <a:masterClrMapping/>
  </p:clrMapOvr>
  <p:transition advTm="15000"/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51F1E-EF9E-4A2B-8FC7-E52EABFDD60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1637B-FBFF-4EF3-829C-29E93254BEA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80980019"/>
      </p:ext>
    </p:extLst>
  </p:cSld>
  <p:clrMapOvr>
    <a:masterClrMapping/>
  </p:clrMapOvr>
  <p:transition advTm="15000"/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93701-09FE-4FCD-8BA3-BEC0984C849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54FF1-7B93-47FF-B3B3-9871BCE1B7C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16684360"/>
      </p:ext>
    </p:extLst>
  </p:cSld>
  <p:clrMapOvr>
    <a:masterClrMapping/>
  </p:clrMapOvr>
  <p:transition advTm="15000"/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196C9-FE79-4B96-88F4-8B7C955D15AD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3B38C-FB48-4071-AFCF-AF12D5A2D68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77994078"/>
      </p:ext>
    </p:extLst>
  </p:cSld>
  <p:clrMapOvr>
    <a:masterClrMapping/>
  </p:clrMapOvr>
  <p:transition advTm="15000"/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23781-0B1A-4F96-AFD6-A04ED6314E0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414AA-B377-469C-9A3C-F51C932616B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88093627"/>
      </p:ext>
    </p:extLst>
  </p:cSld>
  <p:clrMapOvr>
    <a:masterClrMapping/>
  </p:clrMapOvr>
  <p:transition advTm="1500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file24.uf.tistory.com/image/16768739505FF3922ACA1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113" y="0"/>
            <a:ext cx="9155113" cy="4532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 userDrawn="1"/>
        </p:nvSpPr>
        <p:spPr>
          <a:xfrm>
            <a:off x="3995739" y="4624387"/>
            <a:ext cx="1463675" cy="353943"/>
          </a:xfrm>
          <a:prstGeom prst="rect">
            <a:avLst/>
          </a:prstGeom>
        </p:spPr>
        <p:txBody>
          <a:bodyPr>
            <a:spAutoFit/>
          </a:bodyPr>
          <a:lstStyle/>
          <a:p>
            <a:pPr latinLnBrk="0"/>
            <a:r>
              <a:rPr lang="ko-KR" altLang="en-US" sz="170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행정자치부</a:t>
            </a:r>
            <a:endParaRPr lang="ko-KR" altLang="en-US" sz="140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0" y="20775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pic>
        <p:nvPicPr>
          <p:cNvPr id="5" name="_x142027112" descr="EMB000014cc3a1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476" y="4569619"/>
            <a:ext cx="576263" cy="43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25496352"/>
      </p:ext>
    </p:extLst>
  </p:cSld>
  <p:clrMapOvr>
    <a:masterClrMapping/>
  </p:clrMapOvr>
  <p:transition advTm="15000"/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DB649-42CC-44B2-B924-08B007E06BE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7909A-7F50-411F-80EA-0215B0A8018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91430611"/>
      </p:ext>
    </p:extLst>
  </p:cSld>
  <p:clrMapOvr>
    <a:masterClrMapping/>
  </p:clrMapOvr>
  <p:transition advTm="15000"/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8DB38-9D79-40C4-B9B4-3845442DDC6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4056E-AC2C-400F-97DD-302752D3DA7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824281528"/>
      </p:ext>
    </p:extLst>
  </p:cSld>
  <p:clrMapOvr>
    <a:masterClrMapping/>
  </p:clrMapOvr>
  <p:transition advTm="15000"/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44461175"/>
      </p:ext>
    </p:extLst>
  </p:cSld>
  <p:clrMapOvr>
    <a:masterClrMapping/>
  </p:clrMapOvr>
  <p:transition advTm="15000"/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D987D-CB07-4CA3-A86D-0886075C184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C9EBE-8801-45D3-8211-464AB1582B8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769558606"/>
      </p:ext>
    </p:extLst>
  </p:cSld>
  <p:clrMapOvr>
    <a:masterClrMapping/>
  </p:clrMapOvr>
  <p:transition advTm="15000"/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19D4F-49C1-450E-9F03-BFE09208A62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366E7-CE69-4FA1-9A1B-6F2B8E9FD21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39274499"/>
      </p:ext>
    </p:extLst>
  </p:cSld>
  <p:clrMapOvr>
    <a:masterClrMapping/>
  </p:clrMapOvr>
  <p:transition advTm="15000"/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87464-EFB4-4B04-9CAF-6EF1D02EBE8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F253F-11C3-4830-9EF1-678BAF98258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30767832"/>
      </p:ext>
    </p:extLst>
  </p:cSld>
  <p:clrMapOvr>
    <a:masterClrMapping/>
  </p:clrMapOvr>
  <p:transition advTm="15000"/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089CC-3200-4A25-AEF2-6D8EEEC045C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1E7B6-2F7C-49E8-84AE-3044F9212B4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91397879"/>
      </p:ext>
    </p:extLst>
  </p:cSld>
  <p:clrMapOvr>
    <a:masterClrMapping/>
  </p:clrMapOvr>
  <p:transition advTm="15000"/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6DCE1-D532-41A0-BC11-944FAC69D56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09C4D-B2BE-4660-BE0F-895A3697BA1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54085660"/>
      </p:ext>
    </p:extLst>
  </p:cSld>
  <p:clrMapOvr>
    <a:masterClrMapping/>
  </p:clrMapOvr>
  <p:transition advTm="15000"/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83B58-9F19-4EBC-924F-744C9DED135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2EA51-42B6-4F8B-9D30-F48C712B49F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82492696"/>
      </p:ext>
    </p:extLst>
  </p:cSld>
  <p:clrMapOvr>
    <a:masterClrMapping/>
  </p:clrMapOvr>
  <p:transition advTm="15000"/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D61F1-C9FE-42D0-8CAA-7D1DC56864E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17AF4-F328-4325-BB01-825569852D0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74915581"/>
      </p:ext>
    </p:extLst>
  </p:cSld>
  <p:clrMapOvr>
    <a:masterClrMapping/>
  </p:clrMapOvr>
  <p:transition advTm="1500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681AF-3385-47DC-8D16-813549C269E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67615-57FF-4223-973A-A2F0A6FEC2B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48736368"/>
      </p:ext>
    </p:extLst>
  </p:cSld>
  <p:clrMapOvr>
    <a:masterClrMapping/>
  </p:clrMapOvr>
  <p:transition advTm="15000"/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DD718-6863-4C8C-B2A2-DB08713683B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01D8E-0CC2-49A1-BB3B-A8A39CD6FDE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02370811"/>
      </p:ext>
    </p:extLst>
  </p:cSld>
  <p:clrMapOvr>
    <a:masterClrMapping/>
  </p:clrMapOvr>
  <p:transition advTm="15000"/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57C9C-18F6-4B14-9048-6533CDAA86F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8C99E-9044-4319-80C6-3C915AFCA76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26139384"/>
      </p:ext>
    </p:extLst>
  </p:cSld>
  <p:clrMapOvr>
    <a:masterClrMapping/>
  </p:clrMapOvr>
  <p:transition advTm="15000"/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26C06-247B-42FA-B679-B9BD72BD06D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D83B2-4BFC-4C14-BD8C-5BABBCACA01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014540290"/>
      </p:ext>
    </p:extLst>
  </p:cSld>
  <p:clrMapOvr>
    <a:masterClrMapping/>
  </p:clrMapOvr>
  <p:transition advTm="15000"/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7500777"/>
      </p:ext>
    </p:extLst>
  </p:cSld>
  <p:clrMapOvr>
    <a:masterClrMapping/>
  </p:clrMapOvr>
  <p:transition advTm="15000"/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74357-4A87-403E-B69D-1772880BD90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F0B6C-19F1-4729-85CE-91ADB25FB2E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120883407"/>
      </p:ext>
    </p:extLst>
  </p:cSld>
  <p:clrMapOvr>
    <a:masterClrMapping/>
  </p:clrMapOvr>
  <p:transition advTm="15000"/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17CBB-B924-4BB4-80A5-022582CEDED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CFD66-0A0C-433D-9F18-20F5BD38280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15797799"/>
      </p:ext>
    </p:extLst>
  </p:cSld>
  <p:clrMapOvr>
    <a:masterClrMapping/>
  </p:clrMapOvr>
  <p:transition advTm="15000"/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69758-6E6C-42D4-A325-65C6A43A86A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9BD84-82A1-4841-BC27-D9D97418E56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56820191"/>
      </p:ext>
    </p:extLst>
  </p:cSld>
  <p:clrMapOvr>
    <a:masterClrMapping/>
  </p:clrMapOvr>
  <p:transition advTm="15000"/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55C6B-98B3-4D7A-8986-B514A8A906E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5C4E2-2D28-4EB2-AA8A-C3A858FC29A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82421669"/>
      </p:ext>
    </p:extLst>
  </p:cSld>
  <p:clrMapOvr>
    <a:masterClrMapping/>
  </p:clrMapOvr>
  <p:transition advTm="15000"/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7E88A-700B-4B69-BD7B-C129821C512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EC8C1-BB60-4A81-911C-989B196DC34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97543451"/>
      </p:ext>
    </p:extLst>
  </p:cSld>
  <p:clrMapOvr>
    <a:masterClrMapping/>
  </p:clrMapOvr>
  <p:transition advTm="15000"/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BE74E-EB0D-4193-B123-68F190579D4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8EAC1-C155-4362-A702-7746E7F8D96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94687413"/>
      </p:ext>
    </p:extLst>
  </p:cSld>
  <p:clrMapOvr>
    <a:masterClrMapping/>
  </p:clrMapOvr>
  <p:transition advTm="1500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4E03F-EFE0-4DA3-A771-834576FD972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52B97-B5B6-454B-AEAD-40A579FCFA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33223677"/>
      </p:ext>
    </p:extLst>
  </p:cSld>
  <p:clrMapOvr>
    <a:masterClrMapping/>
  </p:clrMapOvr>
  <p:transition advTm="15000"/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FFD4B-E2AE-4BFA-B837-035AA5406CCD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B913C-78E9-40EE-8648-75A8B526F6B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73503163"/>
      </p:ext>
    </p:extLst>
  </p:cSld>
  <p:clrMapOvr>
    <a:masterClrMapping/>
  </p:clrMapOvr>
  <p:transition advTm="15000"/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5C0A0-7938-4F83-859B-E9B53AC8A81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229DD-92D3-486F-A3F2-67CC876C64C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96531451"/>
      </p:ext>
    </p:extLst>
  </p:cSld>
  <p:clrMapOvr>
    <a:masterClrMapping/>
  </p:clrMapOvr>
  <p:transition advTm="15000"/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72019-53B5-4720-B2D7-75461D5AB6B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D0A4D-E1FF-4B65-9117-0B0C3533A44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51758001"/>
      </p:ext>
    </p:extLst>
  </p:cSld>
  <p:clrMapOvr>
    <a:masterClrMapping/>
  </p:clrMapOvr>
  <p:transition advTm="15000"/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C837B-D44B-43DE-9595-88241A686C5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6704B-CFE1-4C8B-BB20-154EC048086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6650094"/>
      </p:ext>
    </p:extLst>
  </p:cSld>
  <p:clrMapOvr>
    <a:masterClrMapping/>
  </p:clrMapOvr>
  <p:transition advTm="15000"/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18439063"/>
      </p:ext>
    </p:extLst>
  </p:cSld>
  <p:clrMapOvr>
    <a:masterClrMapping/>
  </p:clrMapOvr>
  <p:transition advTm="15000"/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F874B-240A-4410-9627-4B0EF73765B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619F3-AC9B-47BF-BC8F-5A5AAE78B4F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080987826"/>
      </p:ext>
    </p:extLst>
  </p:cSld>
  <p:clrMapOvr>
    <a:masterClrMapping/>
  </p:clrMapOvr>
  <p:transition advTm="15000"/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C6123-223A-4242-A393-93B1CFF637A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633FB-91BA-4989-A420-BD965CD9632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27384026"/>
      </p:ext>
    </p:extLst>
  </p:cSld>
  <p:clrMapOvr>
    <a:masterClrMapping/>
  </p:clrMapOvr>
  <p:transition advTm="15000"/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D8155-DAE4-49EA-958F-6EBE328FEEE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3D9639-B8A4-471C-8353-D004A1B5B8B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22001683"/>
      </p:ext>
    </p:extLst>
  </p:cSld>
  <p:clrMapOvr>
    <a:masterClrMapping/>
  </p:clrMapOvr>
  <p:transition advTm="15000"/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AA048-380D-4120-B030-259F6F18032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2B7FB-22C9-402F-993C-BCF21684612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13087892"/>
      </p:ext>
    </p:extLst>
  </p:cSld>
  <p:clrMapOvr>
    <a:masterClrMapping/>
  </p:clrMapOvr>
  <p:transition advTm="15000"/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C1401-D3B6-4459-8289-F9F3B44B973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DF524-786D-45C4-80F4-F2F4C131397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01656412"/>
      </p:ext>
    </p:extLst>
  </p:cSld>
  <p:clrMapOvr>
    <a:masterClrMapping/>
  </p:clrMapOvr>
  <p:transition advTm="1500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66742-BE91-4243-A43A-51FC7DFE743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F5350-C9AE-48FC-9C32-4FFEA0ABC9E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74179899"/>
      </p:ext>
    </p:extLst>
  </p:cSld>
  <p:clrMapOvr>
    <a:masterClrMapping/>
  </p:clrMapOvr>
  <p:transition advTm="15000"/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C9980-2B4D-4C35-8C9B-D7D1D8518FC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E5C90-3F05-44AE-ADA5-D79880FCA27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21822878"/>
      </p:ext>
    </p:extLst>
  </p:cSld>
  <p:clrMapOvr>
    <a:masterClrMapping/>
  </p:clrMapOvr>
  <p:transition advTm="15000"/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9D01C-2F96-45B8-9E8E-59C45A7996B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39578-4456-4D32-8EC4-599C2002486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62798852"/>
      </p:ext>
    </p:extLst>
  </p:cSld>
  <p:clrMapOvr>
    <a:masterClrMapping/>
  </p:clrMapOvr>
  <p:transition advTm="15000"/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EAAC9-BF8D-4312-9333-52D1CE3B31A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6DED4-DB08-4838-942A-6F7AA911E78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09114805"/>
      </p:ext>
    </p:extLst>
  </p:cSld>
  <p:clrMapOvr>
    <a:masterClrMapping/>
  </p:clrMapOvr>
  <p:transition advTm="15000"/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842B7-82BD-412A-837E-9BC09A81E89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1AF57-9241-445F-922D-68EA0D9ED1B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47962933"/>
      </p:ext>
    </p:extLst>
  </p:cSld>
  <p:clrMapOvr>
    <a:masterClrMapping/>
  </p:clrMapOvr>
  <p:transition advTm="15000"/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D6466-6D17-4E30-963B-D8F868D6437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248A2-BD67-4E41-80A1-5B2F416396A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4372781"/>
      </p:ext>
    </p:extLst>
  </p:cSld>
  <p:clrMapOvr>
    <a:masterClrMapping/>
  </p:clrMapOvr>
  <p:transition advTm="15000"/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30079419"/>
      </p:ext>
    </p:extLst>
  </p:cSld>
  <p:clrMapOvr>
    <a:masterClrMapping/>
  </p:clrMapOvr>
  <p:transition advTm="15000"/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26D4D-DF78-4A86-9C45-9BD25815720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638F8-61B5-4C8B-99A2-6AA7516FE8F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91478425"/>
      </p:ext>
    </p:extLst>
  </p:cSld>
  <p:clrMapOvr>
    <a:masterClrMapping/>
  </p:clrMapOvr>
  <p:transition advTm="15000"/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EF3FB-282B-4824-8248-8D24A50F90F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C785A-109A-481A-B604-D88958F9A98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5487007"/>
      </p:ext>
    </p:extLst>
  </p:cSld>
  <p:clrMapOvr>
    <a:masterClrMapping/>
  </p:clrMapOvr>
  <p:transition advTm="15000"/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49CEF-543E-4E57-AA77-F483111931D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48D36-06D4-4E94-9DD1-5379BAD29D6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95613578"/>
      </p:ext>
    </p:extLst>
  </p:cSld>
  <p:clrMapOvr>
    <a:masterClrMapping/>
  </p:clrMapOvr>
  <p:transition advTm="15000"/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032C9-1804-4A97-9122-592B38614A3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7CB4A-ACF5-4F4F-9687-EA37EB43469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55934415"/>
      </p:ext>
    </p:extLst>
  </p:cSld>
  <p:clrMapOvr>
    <a:masterClrMapping/>
  </p:clrMapOvr>
  <p:transition advTm="1500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2E7CD-13A7-40E5-8824-50575DAE2D2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E65B3-9D33-4495-995D-E805A5D1AFB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822242381"/>
      </p:ext>
    </p:extLst>
  </p:cSld>
  <p:clrMapOvr>
    <a:masterClrMapping/>
  </p:clrMapOvr>
  <p:transition advTm="15000"/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BD9C3-4164-4AD4-A5B7-621E64F48F8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5A8D2-2334-49D4-826A-9E60C81708D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4307598"/>
      </p:ext>
    </p:extLst>
  </p:cSld>
  <p:clrMapOvr>
    <a:masterClrMapping/>
  </p:clrMapOvr>
  <p:transition advTm="15000"/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E7BD9-CF89-4562-AF2E-F0D53AC57EA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75C52-9437-4D9D-B3A7-9C1C5A6B131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2800652"/>
      </p:ext>
    </p:extLst>
  </p:cSld>
  <p:clrMapOvr>
    <a:masterClrMapping/>
  </p:clrMapOvr>
  <p:transition advTm="15000"/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23CF1-FFD2-46F6-AE43-48E04561969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DD2CD-B12E-4815-9CA6-551BE531CE8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096416320"/>
      </p:ext>
    </p:extLst>
  </p:cSld>
  <p:clrMapOvr>
    <a:masterClrMapping/>
  </p:clrMapOvr>
  <p:transition advTm="15000"/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BE91C-2AAA-4B03-B3D2-C32DF5D5D22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6DECA-56BC-4865-8B59-77851A8C6E5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5120714"/>
      </p:ext>
    </p:extLst>
  </p:cSld>
  <p:clrMapOvr>
    <a:masterClrMapping/>
  </p:clrMapOvr>
  <p:transition advTm="15000"/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C367B-C15B-44B6-8F8B-FE07A904675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8E2FC-F150-4FD9-86C8-336377EE28A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14146057"/>
      </p:ext>
    </p:extLst>
  </p:cSld>
  <p:clrMapOvr>
    <a:masterClrMapping/>
  </p:clrMapOvr>
  <p:transition advTm="15000"/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F4E0E-077B-4C8D-97BF-383138C60BF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939A5-5107-430F-A5DD-AC5118D3B9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886797095"/>
      </p:ext>
    </p:extLst>
  </p:cSld>
  <p:clrMapOvr>
    <a:masterClrMapping/>
  </p:clrMapOvr>
  <p:transition advTm="15000"/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19183610"/>
      </p:ext>
    </p:extLst>
  </p:cSld>
  <p:clrMapOvr>
    <a:masterClrMapping/>
  </p:clrMapOvr>
  <p:transition advTm="15000"/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20786-7AEC-413D-9EF4-0503E4E240F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0943C-76D3-4DBC-BDA2-5DF21D6885B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90145841"/>
      </p:ext>
    </p:extLst>
  </p:cSld>
  <p:clrMapOvr>
    <a:masterClrMapping/>
  </p:clrMapOvr>
  <p:transition advTm="15000"/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DABE9-9034-4848-B085-4069759A6BA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966EA-09A7-47B1-92A3-104EFC9D823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57813772"/>
      </p:ext>
    </p:extLst>
  </p:cSld>
  <p:clrMapOvr>
    <a:masterClrMapping/>
  </p:clrMapOvr>
  <p:transition advTm="15000"/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729C7-0AC8-4920-A585-86204D38161D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FEC13-17A1-46E1-947E-5BC3D739552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39766019"/>
      </p:ext>
    </p:extLst>
  </p:cSld>
  <p:clrMapOvr>
    <a:masterClrMapping/>
  </p:clrMapOvr>
  <p:transition advTm="1500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7E25C-0F57-4F07-9B1E-55CAF5C9DCC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1CB67-A7ED-4E4B-9CE3-D65FFB9557C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14688371"/>
      </p:ext>
    </p:extLst>
  </p:cSld>
  <p:clrMapOvr>
    <a:masterClrMapping/>
  </p:clrMapOvr>
  <p:transition advTm="15000"/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3B05D-464B-484B-9677-024720FA06E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98497-BBF9-45EC-AF45-9C342066B9F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29823088"/>
      </p:ext>
    </p:extLst>
  </p:cSld>
  <p:clrMapOvr>
    <a:masterClrMapping/>
  </p:clrMapOvr>
  <p:transition advTm="15000"/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449BE-7D7E-4566-9871-4921FF11F82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D9B0B-17F0-482C-9436-8F4CEF1B4A8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05732385"/>
      </p:ext>
    </p:extLst>
  </p:cSld>
  <p:clrMapOvr>
    <a:masterClrMapping/>
  </p:clrMapOvr>
  <p:transition advTm="15000"/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A95BD-1E82-4C2A-B585-876C104240F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C4CC8-838A-41CC-85B6-3296E1DFB5C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70352438"/>
      </p:ext>
    </p:extLst>
  </p:cSld>
  <p:clrMapOvr>
    <a:masterClrMapping/>
  </p:clrMapOvr>
  <p:transition advTm="15000"/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AAD9B-A7D2-4F37-8346-E4176388B13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30D2F-B464-4420-9CE9-21671502597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69425639"/>
      </p:ext>
    </p:extLst>
  </p:cSld>
  <p:clrMapOvr>
    <a:masterClrMapping/>
  </p:clrMapOvr>
  <p:transition advTm="15000"/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78F6E-CAFF-410D-9514-69D6B02EAC6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B7D88-C608-499D-A3F0-0D7FE3A7CFC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85517217"/>
      </p:ext>
    </p:extLst>
  </p:cSld>
  <p:clrMapOvr>
    <a:masterClrMapping/>
  </p:clrMapOvr>
  <p:transition advTm="15000"/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DCD4E-E998-4C55-B33D-10A0FFCF4EA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AD530-6847-4A69-A531-B1A19CBD2BC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50233427"/>
      </p:ext>
    </p:extLst>
  </p:cSld>
  <p:clrMapOvr>
    <a:masterClrMapping/>
  </p:clrMapOvr>
  <p:transition advTm="15000"/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81A75-5765-4945-BA6C-BA6435EB788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A6574-E0C5-41D0-BD09-7081F8CAC5A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17629566"/>
      </p:ext>
    </p:extLst>
  </p:cSld>
  <p:clrMapOvr>
    <a:masterClrMapping/>
  </p:clrMapOvr>
  <p:transition advTm="15000"/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32755520"/>
      </p:ext>
    </p:extLst>
  </p:cSld>
  <p:clrMapOvr>
    <a:masterClrMapping/>
  </p:clrMapOvr>
  <p:transition advTm="15000"/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70267-484D-48AB-9D6F-689FF33A89E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78556-B3C8-47A8-8432-EACBA019729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69889253"/>
      </p:ext>
    </p:extLst>
  </p:cSld>
  <p:clrMapOvr>
    <a:masterClrMapping/>
  </p:clrMapOvr>
  <p:transition advTm="15000"/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13F17-B4CD-4F86-954C-E0DCEE05D98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A9C61-A51D-4BEB-A882-DFC14BBD4F6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07154411"/>
      </p:ext>
    </p:extLst>
  </p:cSld>
  <p:clrMapOvr>
    <a:masterClrMapping/>
  </p:clrMapOvr>
  <p:transition advTm="1500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6E3C7-768E-43A8-B090-121E70FE813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570E2-2647-47DE-8CD8-B5E985E865C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09967365"/>
      </p:ext>
    </p:extLst>
  </p:cSld>
  <p:clrMapOvr>
    <a:masterClrMapping/>
  </p:clrMapOvr>
  <p:transition advTm="15000"/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5FEDCF-9A8A-4ED9-9477-07A4CB1A89B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E016B-2736-4539-8048-6F95BFEF34B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11235601"/>
      </p:ext>
    </p:extLst>
  </p:cSld>
  <p:clrMapOvr>
    <a:masterClrMapping/>
  </p:clrMapOvr>
  <p:transition advTm="15000"/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E9A99-7D44-46F2-AF5D-5A50A78ADF2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72647-B243-45A4-B7FC-A5E6B802035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65839951"/>
      </p:ext>
    </p:extLst>
  </p:cSld>
  <p:clrMapOvr>
    <a:masterClrMapping/>
  </p:clrMapOvr>
  <p:transition advTm="15000"/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0F751-ABAC-43BC-BEBB-7556CE85687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B6585-3E7C-4883-B7EE-48C32F77F33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00271671"/>
      </p:ext>
    </p:extLst>
  </p:cSld>
  <p:clrMapOvr>
    <a:masterClrMapping/>
  </p:clrMapOvr>
  <p:transition advTm="15000"/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A3C3C-D979-431E-B6F8-802FA33D482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43DE7-2548-4F26-8FBC-F5037EB4D5E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59052927"/>
      </p:ext>
    </p:extLst>
  </p:cSld>
  <p:clrMapOvr>
    <a:masterClrMapping/>
  </p:clrMapOvr>
  <p:transition advTm="15000"/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97BB5-638D-46D5-8BB4-0FA35863B23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BA3A4-8006-42CC-B3C2-33D86163D48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082335094"/>
      </p:ext>
    </p:extLst>
  </p:cSld>
  <p:clrMapOvr>
    <a:masterClrMapping/>
  </p:clrMapOvr>
  <p:transition advTm="15000"/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2D4C8-5459-4E1B-864D-F2CB94875FA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995B3-EBA7-40E6-8F19-2E1B53BEC56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01570433"/>
      </p:ext>
    </p:extLst>
  </p:cSld>
  <p:clrMapOvr>
    <a:masterClrMapping/>
  </p:clrMapOvr>
  <p:transition advTm="15000"/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DBFB8-15D6-4B8F-A743-B6CD8092E6F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C8B8B-770A-4B1D-A05F-16DA5D2B7D5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25799799"/>
      </p:ext>
    </p:extLst>
  </p:cSld>
  <p:clrMapOvr>
    <a:masterClrMapping/>
  </p:clrMapOvr>
  <p:transition advTm="15000"/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E076B-B4A4-4317-B51B-BA8E0418AF3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9AC7A-E514-4ED9-80D4-645E19AD988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7361075"/>
      </p:ext>
    </p:extLst>
  </p:cSld>
  <p:clrMapOvr>
    <a:masterClrMapping/>
  </p:clrMapOvr>
  <p:transition advTm="15000"/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42692588"/>
      </p:ext>
    </p:extLst>
  </p:cSld>
  <p:clrMapOvr>
    <a:masterClrMapping/>
  </p:clrMapOvr>
  <p:transition advTm="15000"/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4FEA1-5EDF-4EC6-8805-92DCD66D873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EF930-9261-444C-8982-AD022330848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94115659"/>
      </p:ext>
    </p:extLst>
  </p:cSld>
  <p:clrMapOvr>
    <a:masterClrMapping/>
  </p:clrMapOvr>
  <p:transition advTm="1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5E67A3-E031-4969-8A45-15C9DBF4F1F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2F6FF-B86F-4827-AC17-8E833BA9393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89908778"/>
      </p:ext>
    </p:extLst>
  </p:cSld>
  <p:clrMapOvr>
    <a:masterClrMapping/>
  </p:clrMapOvr>
  <p:transition advTm="1500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5FA71-81A2-4ACB-93E4-A946B31B749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CADDC-8EA5-466A-B9B2-96B35E8BE6C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33982435"/>
      </p:ext>
    </p:extLst>
  </p:cSld>
  <p:clrMapOvr>
    <a:masterClrMapping/>
  </p:clrMapOvr>
  <p:transition advTm="15000"/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9D06C-5572-4658-8BAD-4A2168C3C91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7B18B-4BC4-4564-B9E0-70A5679670F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56375580"/>
      </p:ext>
    </p:extLst>
  </p:cSld>
  <p:clrMapOvr>
    <a:masterClrMapping/>
  </p:clrMapOvr>
  <p:transition advTm="15000"/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173CF-69EA-4C6C-BFFB-CC2CECB26E3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792C3-1222-4A7C-840C-31906F8214D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84169733"/>
      </p:ext>
    </p:extLst>
  </p:cSld>
  <p:clrMapOvr>
    <a:masterClrMapping/>
  </p:clrMapOvr>
  <p:transition advTm="15000"/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8F089-BFA7-495B-A724-88A30AB1572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7FFF2-1A22-4A8A-B526-804C8985A96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70560691"/>
      </p:ext>
    </p:extLst>
  </p:cSld>
  <p:clrMapOvr>
    <a:masterClrMapping/>
  </p:clrMapOvr>
  <p:transition advTm="15000"/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1F129-6740-440B-A0A5-FDCE490ED6D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E5F39-9F64-4FCA-981A-58718EE5FF7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38847236"/>
      </p:ext>
    </p:extLst>
  </p:cSld>
  <p:clrMapOvr>
    <a:masterClrMapping/>
  </p:clrMapOvr>
  <p:transition advTm="15000"/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40628-E5DB-4994-BD20-511A36D0C28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E4BBB-BA09-4139-AB25-2E65E0182C4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89370073"/>
      </p:ext>
    </p:extLst>
  </p:cSld>
  <p:clrMapOvr>
    <a:masterClrMapping/>
  </p:clrMapOvr>
  <p:transition advTm="15000"/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23C25-4E6B-4A1C-B08D-BCD3EF35915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CBB1B-7785-4357-B0F5-D53A23E2939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122271"/>
      </p:ext>
    </p:extLst>
  </p:cSld>
  <p:clrMapOvr>
    <a:masterClrMapping/>
  </p:clrMapOvr>
  <p:transition advTm="15000"/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F30CB-DF90-46F8-9500-DB5F161C24B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5D145-4611-45A3-BC3B-CD732B1A3A5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87235324"/>
      </p:ext>
    </p:extLst>
  </p:cSld>
  <p:clrMapOvr>
    <a:masterClrMapping/>
  </p:clrMapOvr>
  <p:transition advTm="15000"/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BC294-8D85-479C-8C69-7627EA68E0C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2EB80-7754-4281-9520-4852D974B3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53029080"/>
      </p:ext>
    </p:extLst>
  </p:cSld>
  <p:clrMapOvr>
    <a:masterClrMapping/>
  </p:clrMapOvr>
  <p:transition advTm="15000"/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27177-5A00-4564-AE8E-3B475FDAB40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442E2-B404-401E-94FB-8FB3AC71A4F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72272253"/>
      </p:ext>
    </p:extLst>
  </p:cSld>
  <p:clrMapOvr>
    <a:masterClrMapping/>
  </p:clrMapOvr>
  <p:transition advTm="15000"/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30762272"/>
      </p:ext>
    </p:extLst>
  </p:cSld>
  <p:clrMapOvr>
    <a:masterClrMapping/>
  </p:clrMapOvr>
  <p:transition advTm="1500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FBC37-7B48-4368-B75E-9C6C9771239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4BEC5-DC38-4C77-BD0B-16BC0286CE4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89712609"/>
      </p:ext>
    </p:extLst>
  </p:cSld>
  <p:clrMapOvr>
    <a:masterClrMapping/>
  </p:clrMapOvr>
  <p:transition advTm="15000"/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13332-58C6-4B90-B4C6-A4DAFA7274B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47F29-8FB6-4F0F-92B1-05F9F3FD00C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81415205"/>
      </p:ext>
    </p:extLst>
  </p:cSld>
  <p:clrMapOvr>
    <a:masterClrMapping/>
  </p:clrMapOvr>
  <p:transition advTm="15000"/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2E760-9A04-4DBC-85D8-176BA67A231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8D4E9-C202-4823-BB60-C2A0D6979C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92823373"/>
      </p:ext>
    </p:extLst>
  </p:cSld>
  <p:clrMapOvr>
    <a:masterClrMapping/>
  </p:clrMapOvr>
  <p:transition advTm="15000"/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07152-90DA-408F-B7FD-71262E6EE7E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2880B-788F-4CC5-B7D0-24D10A387CE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737007680"/>
      </p:ext>
    </p:extLst>
  </p:cSld>
  <p:clrMapOvr>
    <a:masterClrMapping/>
  </p:clrMapOvr>
  <p:transition advTm="15000"/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83A24-7118-4FC3-97FF-B2CC9CA3573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A5862-DD8E-40EE-8242-E0382E7D44D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23329671"/>
      </p:ext>
    </p:extLst>
  </p:cSld>
  <p:clrMapOvr>
    <a:masterClrMapping/>
  </p:clrMapOvr>
  <p:transition advTm="15000"/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C6A45-24D3-43CF-92FE-40736DC25D6D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31AEB-801A-4C29-B7A2-62B6EEE976F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89525109"/>
      </p:ext>
    </p:extLst>
  </p:cSld>
  <p:clrMapOvr>
    <a:masterClrMapping/>
  </p:clrMapOvr>
  <p:transition advTm="15000"/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F7C76-BA5D-435A-AE19-2981CD8555F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9E5CC-CCA4-4110-9073-378719B6271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76653821"/>
      </p:ext>
    </p:extLst>
  </p:cSld>
  <p:clrMapOvr>
    <a:masterClrMapping/>
  </p:clrMapOvr>
  <p:transition advTm="15000"/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D0738-4CA1-43B7-B346-3BDC1A6736E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9A54B-2446-4EC6-AABE-5C0708BAD47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99246715"/>
      </p:ext>
    </p:extLst>
  </p:cSld>
  <p:clrMapOvr>
    <a:masterClrMapping/>
  </p:clrMapOvr>
  <p:transition advTm="15000"/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8D70A-6B18-4CC4-8C26-EF007FFFDCE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FDC7F-233E-48F8-9B8F-A9B16F0120F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50310480"/>
      </p:ext>
    </p:extLst>
  </p:cSld>
  <p:clrMapOvr>
    <a:masterClrMapping/>
  </p:clrMapOvr>
  <p:transition advTm="15000"/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608EB-A2DA-4E36-BF8F-0008CB07515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41CF5-CBAC-4D75-BE5F-B7D42DDCBD8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45960645"/>
      </p:ext>
    </p:extLst>
  </p:cSld>
  <p:clrMapOvr>
    <a:masterClrMapping/>
  </p:clrMapOvr>
  <p:transition advTm="15000"/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09E2B-C3ED-4C4F-BBD4-787230452AE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3AC17-D5B3-4296-A6F6-7106F1571A2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42747790"/>
      </p:ext>
    </p:extLst>
  </p:cSld>
  <p:clrMapOvr>
    <a:masterClrMapping/>
  </p:clrMapOvr>
  <p:transition advTm="1500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02F80-F203-4464-A294-3AC192D0DE3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B7557-3019-46A6-A903-762E6A1779D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83469504"/>
      </p:ext>
    </p:extLst>
  </p:cSld>
  <p:clrMapOvr>
    <a:masterClrMapping/>
  </p:clrMapOvr>
  <p:transition advTm="15000"/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74156321"/>
      </p:ext>
    </p:extLst>
  </p:cSld>
  <p:clrMapOvr>
    <a:masterClrMapping/>
  </p:clrMapOvr>
  <p:transition advTm="15000"/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F5695-9559-4180-88A3-080DD1D05F6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A89CC-88A7-4731-9DC4-B4E6945177F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85511605"/>
      </p:ext>
    </p:extLst>
  </p:cSld>
  <p:clrMapOvr>
    <a:masterClrMapping/>
  </p:clrMapOvr>
  <p:transition advTm="15000"/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276D1-A565-4C83-9B81-E8FAF6C897B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8B78C-ECF8-4764-B890-4E4DB782B7C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19327196"/>
      </p:ext>
    </p:extLst>
  </p:cSld>
  <p:clrMapOvr>
    <a:masterClrMapping/>
  </p:clrMapOvr>
  <p:transition advTm="15000"/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75425-2B2D-4EDD-9008-6EF81D05D5D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A66CE-5167-4E90-8B45-79D2EC0780B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22092659"/>
      </p:ext>
    </p:extLst>
  </p:cSld>
  <p:clrMapOvr>
    <a:masterClrMapping/>
  </p:clrMapOvr>
  <p:transition advTm="15000"/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E514D-34A5-42C7-974D-375D7A68631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16BD5-A738-4811-852D-15868EF0ACE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87642223"/>
      </p:ext>
    </p:extLst>
  </p:cSld>
  <p:clrMapOvr>
    <a:masterClrMapping/>
  </p:clrMapOvr>
  <p:transition advTm="15000"/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D9A7E-1276-4AEA-9048-C4DBEE81CAD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4041B-82E3-4C70-8942-63D43F21231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91115035"/>
      </p:ext>
    </p:extLst>
  </p:cSld>
  <p:clrMapOvr>
    <a:masterClrMapping/>
  </p:clrMapOvr>
  <p:transition advTm="15000"/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B8930-54E0-46E5-9CD9-0DF9AB52594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B3C40-F400-4BD1-A2F1-1D425A38CC0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58697235"/>
      </p:ext>
    </p:extLst>
  </p:cSld>
  <p:clrMapOvr>
    <a:masterClrMapping/>
  </p:clrMapOvr>
  <p:transition advTm="15000"/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9848B-6E74-4AB7-AB9E-54BD8E2C38B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EE863-771F-497E-A256-E3C289FF63E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97996787"/>
      </p:ext>
    </p:extLst>
  </p:cSld>
  <p:clrMapOvr>
    <a:masterClrMapping/>
  </p:clrMapOvr>
  <p:transition advTm="15000"/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A8513-055A-472B-922D-1298C1ED662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F6ACD-15F3-4EA2-A01F-A4E4E5C5527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56749313"/>
      </p:ext>
    </p:extLst>
  </p:cSld>
  <p:clrMapOvr>
    <a:masterClrMapping/>
  </p:clrMapOvr>
  <p:transition advTm="15000"/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1234E-0352-41E5-9703-B57D07DC225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4F03A5-5A95-4E5A-BF6F-2EEB6E2CDBE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00784031"/>
      </p:ext>
    </p:extLst>
  </p:cSld>
  <p:clrMapOvr>
    <a:masterClrMapping/>
  </p:clrMapOvr>
  <p:transition advTm="1500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A7C65-2726-423C-A210-5F9A12F826F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C44BD-0EA3-47EC-B27A-BC7813F1571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3502473"/>
      </p:ext>
    </p:extLst>
  </p:cSld>
  <p:clrMapOvr>
    <a:masterClrMapping/>
  </p:clrMapOvr>
  <p:transition advTm="15000"/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5B8CE-6015-4E65-88DB-96E1AC4571F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23563-BB79-48D3-8EAD-DBED4DA1E0F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038377911"/>
      </p:ext>
    </p:extLst>
  </p:cSld>
  <p:clrMapOvr>
    <a:masterClrMapping/>
  </p:clrMapOvr>
  <p:transition advTm="15000"/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85464724"/>
      </p:ext>
    </p:extLst>
  </p:cSld>
  <p:clrMapOvr>
    <a:masterClrMapping/>
  </p:clrMapOvr>
  <p:transition advTm="15000"/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E5504-31EE-4EA5-AA93-A6C7CC97C3A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7D8CC-7F42-4745-95BF-23D56CD1DE5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65082207"/>
      </p:ext>
    </p:extLst>
  </p:cSld>
  <p:clrMapOvr>
    <a:masterClrMapping/>
  </p:clrMapOvr>
  <p:transition advTm="15000"/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BA5F0-A6C3-44DF-A27E-D90E74B32C4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980CF-B9F5-4458-B8B6-463070E9976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4053132"/>
      </p:ext>
    </p:extLst>
  </p:cSld>
  <p:clrMapOvr>
    <a:masterClrMapping/>
  </p:clrMapOvr>
  <p:transition advTm="15000"/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83EC9-59A1-4AEB-9CC0-8AE992ADA12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89C31-FB17-47C6-9F60-B5D29D552D4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30932867"/>
      </p:ext>
    </p:extLst>
  </p:cSld>
  <p:clrMapOvr>
    <a:masterClrMapping/>
  </p:clrMapOvr>
  <p:transition advTm="15000"/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ECD78-1242-49EE-8D30-CED16D53686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4EEEF-D6F1-4CBA-823E-C0410F2EE9E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51580463"/>
      </p:ext>
    </p:extLst>
  </p:cSld>
  <p:clrMapOvr>
    <a:masterClrMapping/>
  </p:clrMapOvr>
  <p:transition advTm="15000"/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91949-11AA-4A03-B30F-E6FA3916906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C2234-B59A-4E81-B93C-AB9A6207F65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2257717"/>
      </p:ext>
    </p:extLst>
  </p:cSld>
  <p:clrMapOvr>
    <a:masterClrMapping/>
  </p:clrMapOvr>
  <p:transition advTm="15000"/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7612F-1E28-44F5-9A9A-62BDCB2BA4D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3D6A3-0C54-4212-8B0C-29A8D309F15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06393435"/>
      </p:ext>
    </p:extLst>
  </p:cSld>
  <p:clrMapOvr>
    <a:masterClrMapping/>
  </p:clrMapOvr>
  <p:transition advTm="15000"/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D4B40-C7FA-4B90-81E6-6FCDD52B189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E3C2A-8D0E-47DA-AB3C-7EF7710577A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42703347"/>
      </p:ext>
    </p:extLst>
  </p:cSld>
  <p:clrMapOvr>
    <a:masterClrMapping/>
  </p:clrMapOvr>
  <p:transition advTm="15000"/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B31D8-53FF-4918-8109-E66F0F04B96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C73F2-2D12-44CB-A1EB-EB8829685F1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46356735"/>
      </p:ext>
    </p:extLst>
  </p:cSld>
  <p:clrMapOvr>
    <a:masterClrMapping/>
  </p:clrMapOvr>
  <p:transition advTm="1500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68743322"/>
      </p:ext>
    </p:extLst>
  </p:cSld>
  <p:clrMapOvr>
    <a:masterClrMapping/>
  </p:clrMapOvr>
  <p:transition advTm="15000"/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EFD53-1684-4C78-B053-000D4C25DA3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5B4A0-0F2E-46D7-B0A0-7E112CDC9A3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39245697"/>
      </p:ext>
    </p:extLst>
  </p:cSld>
  <p:clrMapOvr>
    <a:masterClrMapping/>
  </p:clrMapOvr>
  <p:transition advTm="15000"/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B4CC0-3753-402B-8A12-BD9367261EC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79B8B-A687-4AE4-9C22-4AA2C6E6015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6116205"/>
      </p:ext>
    </p:extLst>
  </p:cSld>
  <p:clrMapOvr>
    <a:masterClrMapping/>
  </p:clrMapOvr>
  <p:transition advTm="15000"/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77646920"/>
      </p:ext>
    </p:extLst>
  </p:cSld>
  <p:clrMapOvr>
    <a:masterClrMapping/>
  </p:clrMapOvr>
  <p:transition advTm="15000"/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02545-650F-49F6-B35A-C9C694EF212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68160-0D43-4FF7-8D79-530E15D6F1C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66999711"/>
      </p:ext>
    </p:extLst>
  </p:cSld>
  <p:clrMapOvr>
    <a:masterClrMapping/>
  </p:clrMapOvr>
  <p:transition advTm="15000"/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8B9C6-435A-47B7-8F57-3DB4385069A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558DE-7D4E-4408-9F23-191ADC56812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04288755"/>
      </p:ext>
    </p:extLst>
  </p:cSld>
  <p:clrMapOvr>
    <a:masterClrMapping/>
  </p:clrMapOvr>
  <p:transition advTm="15000"/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BC935-611B-4ED5-B7AB-F4FA6DADCC2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524C1-C790-49F0-9FED-ED2BACEBE74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774988609"/>
      </p:ext>
    </p:extLst>
  </p:cSld>
  <p:clrMapOvr>
    <a:masterClrMapping/>
  </p:clrMapOvr>
  <p:transition advTm="15000"/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8F29F-72B2-4F25-AE55-34A4F9467A3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A487E-6230-415D-AF99-E6B4E8F2C77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59659664"/>
      </p:ext>
    </p:extLst>
  </p:cSld>
  <p:clrMapOvr>
    <a:masterClrMapping/>
  </p:clrMapOvr>
  <p:transition advTm="15000"/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63811-0238-45E0-9778-86BD20A270E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92B51-3F08-4973-8F0B-D9C26298843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74845483"/>
      </p:ext>
    </p:extLst>
  </p:cSld>
  <p:clrMapOvr>
    <a:masterClrMapping/>
  </p:clrMapOvr>
  <p:transition advTm="15000"/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9E192-EF29-4719-91F6-DF3279FB48C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800E6-36D1-4620-83FA-65CBBF61ABA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16323672"/>
      </p:ext>
    </p:extLst>
  </p:cSld>
  <p:clrMapOvr>
    <a:masterClrMapping/>
  </p:clrMapOvr>
  <p:transition advTm="15000"/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6A041-3412-43CE-80C0-333CAB38FE5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6E7A5-7B23-4733-8AAF-140F12E1CC0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93024213"/>
      </p:ext>
    </p:extLst>
  </p:cSld>
  <p:clrMapOvr>
    <a:masterClrMapping/>
  </p:clrMapOvr>
  <p:transition advTm="1500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BB576-5670-4FFE-893D-C6261E4EE7D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AEC44-BBBE-480F-9173-73CB4EE6E90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19084647"/>
      </p:ext>
    </p:extLst>
  </p:cSld>
  <p:clrMapOvr>
    <a:masterClrMapping/>
  </p:clrMapOvr>
  <p:transition advTm="15000"/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D81F7-F6D9-45A6-B33D-9E544C40B7A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4BF02-F58C-4FCA-8F45-D48D29F6CB7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41607080"/>
      </p:ext>
    </p:extLst>
  </p:cSld>
  <p:clrMapOvr>
    <a:masterClrMapping/>
  </p:clrMapOvr>
  <p:transition advTm="15000"/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8EC31-76C7-4DE4-B5BA-2403365DA03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874B6-E59A-443F-B08F-349877402A2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5193624"/>
      </p:ext>
    </p:extLst>
  </p:cSld>
  <p:clrMapOvr>
    <a:masterClrMapping/>
  </p:clrMapOvr>
  <p:transition advTm="15000"/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14F353-D659-4C7F-A7B3-D30EEF9B579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1BE78-B5DA-4B53-80AC-71060641CCE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73511452"/>
      </p:ext>
    </p:extLst>
  </p:cSld>
  <p:clrMapOvr>
    <a:masterClrMapping/>
  </p:clrMapOvr>
  <p:transition advTm="15000"/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93787778"/>
      </p:ext>
    </p:extLst>
  </p:cSld>
  <p:clrMapOvr>
    <a:masterClrMapping/>
  </p:clrMapOvr>
  <p:transition advTm="15000"/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5C10A-9C70-445D-91F1-276CEAA606F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541BE-4995-4F93-88EC-BAC93FF9EC5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27003675"/>
      </p:ext>
    </p:extLst>
  </p:cSld>
  <p:clrMapOvr>
    <a:masterClrMapping/>
  </p:clrMapOvr>
  <p:transition advTm="15000"/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F2461-2651-4C99-8DA2-9078FF7BFD2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3F756-F324-4645-8587-51C50DBADD5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14423762"/>
      </p:ext>
    </p:extLst>
  </p:cSld>
  <p:clrMapOvr>
    <a:masterClrMapping/>
  </p:clrMapOvr>
  <p:transition advTm="15000"/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10E41-4669-4A03-8985-A2109DE1C93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C4C52-0D9B-4165-BEB2-0B55286EC23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89842066"/>
      </p:ext>
    </p:extLst>
  </p:cSld>
  <p:clrMapOvr>
    <a:masterClrMapping/>
  </p:clrMapOvr>
  <p:transition advTm="15000"/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80E1A-EB02-42E9-AFFC-E5546716DF7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532A8-F710-49C2-8E01-DEC9AE9726D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46648830"/>
      </p:ext>
    </p:extLst>
  </p:cSld>
  <p:clrMapOvr>
    <a:masterClrMapping/>
  </p:clrMapOvr>
  <p:transition advTm="15000"/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D38B0-5FE1-4B53-8D58-9B4FF475FB9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2AB10-B190-46DC-A8AA-09FA34B6279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50306080"/>
      </p:ext>
    </p:extLst>
  </p:cSld>
  <p:clrMapOvr>
    <a:masterClrMapping/>
  </p:clrMapOvr>
  <p:transition advTm="15000"/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D3082-ACE3-43D4-A16F-1554A1EDB48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F7716-C156-429A-9039-81E53FD3C0A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30020426"/>
      </p:ext>
    </p:extLst>
  </p:cSld>
  <p:clrMapOvr>
    <a:masterClrMapping/>
  </p:clrMapOvr>
  <p:transition advTm="1500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2A2EC-F52E-4751-91B9-0A6B5C7D10B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32F20-590F-46EF-A6E3-DB0DEAED238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196293413"/>
      </p:ext>
    </p:extLst>
  </p:cSld>
  <p:clrMapOvr>
    <a:masterClrMapping/>
  </p:clrMapOvr>
  <p:transition advTm="15000"/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C1012-5556-421B-9980-C796527A802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51597-49FB-4C55-B1B0-6B2BDB592F5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99572762"/>
      </p:ext>
    </p:extLst>
  </p:cSld>
  <p:clrMapOvr>
    <a:masterClrMapping/>
  </p:clrMapOvr>
  <p:transition advTm="15000"/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0E3CC-1E0E-4D12-8E75-D708CC150F7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542E2-2752-4A51-AB7F-29B48D54DD1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711881131"/>
      </p:ext>
    </p:extLst>
  </p:cSld>
  <p:clrMapOvr>
    <a:masterClrMapping/>
  </p:clrMapOvr>
  <p:transition advTm="15000"/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98246-4B2F-41B8-9AC8-F60D9D3EC96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CC6F4-AC1D-45A8-9F98-C79373EC295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38013047"/>
      </p:ext>
    </p:extLst>
  </p:cSld>
  <p:clrMapOvr>
    <a:masterClrMapping/>
  </p:clrMapOvr>
  <p:transition advTm="15000"/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F42C0-5FCF-4A17-A8D2-376A45FAFF8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A85A9-A0F2-4579-AAA4-1ED77636DDE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028646079"/>
      </p:ext>
    </p:extLst>
  </p:cSld>
  <p:clrMapOvr>
    <a:masterClrMapping/>
  </p:clrMapOvr>
  <p:transition advTm="15000"/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29990008"/>
      </p:ext>
    </p:extLst>
  </p:cSld>
  <p:clrMapOvr>
    <a:masterClrMapping/>
  </p:clrMapOvr>
  <p:transition advTm="15000"/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8EF10-8554-4072-AD7A-A2860276ACC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32B43-74C4-4BBF-B19E-1AC8A243833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31797806"/>
      </p:ext>
    </p:extLst>
  </p:cSld>
  <p:clrMapOvr>
    <a:masterClrMapping/>
  </p:clrMapOvr>
  <p:transition advTm="15000"/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923EA-900A-4C46-9683-E0FC103904B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E9032-BA02-4D1A-BF6A-7FB322450E5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10162100"/>
      </p:ext>
    </p:extLst>
  </p:cSld>
  <p:clrMapOvr>
    <a:masterClrMapping/>
  </p:clrMapOvr>
  <p:transition advTm="15000"/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A3D6D-1C5C-4E60-A116-D1FB7851D59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C31D8-45A7-4D2B-B49D-6E4A74829CA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24780673"/>
      </p:ext>
    </p:extLst>
  </p:cSld>
  <p:clrMapOvr>
    <a:masterClrMapping/>
  </p:clrMapOvr>
  <p:transition advTm="15000"/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BE700-D476-486C-89E9-098D1EFE860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4A4D3-A6DC-4DB8-A4D0-EE86137362C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0883082"/>
      </p:ext>
    </p:extLst>
  </p:cSld>
  <p:clrMapOvr>
    <a:masterClrMapping/>
  </p:clrMapOvr>
  <p:transition advTm="15000"/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550EB-5B36-4678-878B-EA61F61F46BD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752B3-9FBC-4097-B334-72A2A10D15A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44973021"/>
      </p:ext>
    </p:extLst>
  </p:cSld>
  <p:clrMapOvr>
    <a:masterClrMapping/>
  </p:clrMapOvr>
  <p:transition advTm="1500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52372-EE9C-41F0-A9E7-A5153AD819C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610ED-822B-4951-B9C9-520C208CD99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854965644"/>
      </p:ext>
    </p:extLst>
  </p:cSld>
  <p:clrMapOvr>
    <a:masterClrMapping/>
  </p:clrMapOvr>
  <p:transition advTm="15000"/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DCC60-3371-4C5C-A2F9-5107EFEDF86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5794D-27B3-4300-9767-17A497F767E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12411592"/>
      </p:ext>
    </p:extLst>
  </p:cSld>
  <p:clrMapOvr>
    <a:masterClrMapping/>
  </p:clrMapOvr>
  <p:transition advTm="15000"/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DF085-D3C2-4B51-95AC-C8499E74128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C1944E-85E4-4AC2-90F5-4A1D2E5515C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14253817"/>
      </p:ext>
    </p:extLst>
  </p:cSld>
  <p:clrMapOvr>
    <a:masterClrMapping/>
  </p:clrMapOvr>
  <p:transition advTm="15000"/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19CB4-B8F9-46AA-8AB2-8DB40BC27ED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CDBE0-3E50-4384-AF7E-A476A599036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35773867"/>
      </p:ext>
    </p:extLst>
  </p:cSld>
  <p:clrMapOvr>
    <a:masterClrMapping/>
  </p:clrMapOvr>
  <p:transition advTm="15000"/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BF5C9-BFCE-498D-8123-C266D6D7440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C87E8-24B7-486F-A213-4C33CC53A4D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77945300"/>
      </p:ext>
    </p:extLst>
  </p:cSld>
  <p:clrMapOvr>
    <a:masterClrMapping/>
  </p:clrMapOvr>
  <p:transition advTm="15000"/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C85AF-67FA-429F-8D72-874C00BEEC3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DF888-A318-4E86-AC38-CC3D33F3266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57789120"/>
      </p:ext>
    </p:extLst>
  </p:cSld>
  <p:clrMapOvr>
    <a:masterClrMapping/>
  </p:clrMapOvr>
  <p:transition advTm="15000"/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38043161"/>
      </p:ext>
    </p:extLst>
  </p:cSld>
  <p:clrMapOvr>
    <a:masterClrMapping/>
  </p:clrMapOvr>
  <p:transition advTm="15000"/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120B4-C5CD-4212-918D-6EDC4A0D14B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A756B-8096-4921-AF3A-930D1512EB8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10378730"/>
      </p:ext>
    </p:extLst>
  </p:cSld>
  <p:clrMapOvr>
    <a:masterClrMapping/>
  </p:clrMapOvr>
  <p:transition advTm="15000"/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2DA99-81E6-4770-BF43-8AA46EBF2F5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4AD05-706F-45C3-B799-18FFCA13E72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94116330"/>
      </p:ext>
    </p:extLst>
  </p:cSld>
  <p:clrMapOvr>
    <a:masterClrMapping/>
  </p:clrMapOvr>
  <p:transition advTm="15000"/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8111B-BEA4-436B-9F58-80B05BA6E62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94AA3-14D1-4D4A-B30A-82E1C1EEBDF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94975666"/>
      </p:ext>
    </p:extLst>
  </p:cSld>
  <p:clrMapOvr>
    <a:masterClrMapping/>
  </p:clrMapOvr>
  <p:transition advTm="15000"/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19285-7AA8-48EC-8DDF-65C3E4F7C30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E4669-4841-426F-8431-9C710EE4E8D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17182178"/>
      </p:ext>
    </p:extLst>
  </p:cSld>
  <p:clrMapOvr>
    <a:masterClrMapping/>
  </p:clrMapOvr>
  <p:transition advTm="1500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FF32F-87F7-45B2-A96D-C7FBC620055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4BB03-AC13-4321-8668-32966F655DD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7433051"/>
      </p:ext>
    </p:extLst>
  </p:cSld>
  <p:clrMapOvr>
    <a:masterClrMapping/>
  </p:clrMapOvr>
  <p:transition advTm="15000"/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F69DA-94C3-4137-BE07-C0DA5B15106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3F350-41CF-4470-83EF-70A80EA35E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7762347"/>
      </p:ext>
    </p:extLst>
  </p:cSld>
  <p:clrMapOvr>
    <a:masterClrMapping/>
  </p:clrMapOvr>
  <p:transition advTm="15000"/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F9D54-671F-4860-8321-01E375DAFA4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B0EA3-7A44-4859-80ED-60E64DF0545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05563994"/>
      </p:ext>
    </p:extLst>
  </p:cSld>
  <p:clrMapOvr>
    <a:masterClrMapping/>
  </p:clrMapOvr>
  <p:transition advTm="15000"/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62051-D09B-4902-BBC3-EAF86E2FD14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0E0DD-AB00-4E50-8D72-7269047D6F4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766582338"/>
      </p:ext>
    </p:extLst>
  </p:cSld>
  <p:clrMapOvr>
    <a:masterClrMapping/>
  </p:clrMapOvr>
  <p:transition advTm="15000"/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8E2AB-D35C-479B-A459-EC7571A8F5C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C6D03-4675-41BC-BEFA-7E835AC2763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60327779"/>
      </p:ext>
    </p:extLst>
  </p:cSld>
  <p:clrMapOvr>
    <a:masterClrMapping/>
  </p:clrMapOvr>
  <p:transition advTm="15000"/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27B1B-65AD-473D-8172-0A49495391A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61F1A-FAF9-4297-940D-19E2C7934A3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07019957"/>
      </p:ext>
    </p:extLst>
  </p:cSld>
  <p:clrMapOvr>
    <a:masterClrMapping/>
  </p:clrMapOvr>
  <p:transition advTm="15000"/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0F647-FF37-4C38-96C1-827B09C9BD5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049A5-FA82-40E3-A16F-F0702DFB3D5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91473736"/>
      </p:ext>
    </p:extLst>
  </p:cSld>
  <p:clrMapOvr>
    <a:masterClrMapping/>
  </p:clrMapOvr>
  <p:transition advTm="15000"/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78660543"/>
      </p:ext>
    </p:extLst>
  </p:cSld>
  <p:clrMapOvr>
    <a:masterClrMapping/>
  </p:clrMapOvr>
  <p:transition advTm="15000"/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D8F65-54B0-4FAD-90BC-E0246900D3B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30971-F0E9-4E2C-9DCF-18446EE543C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78770355"/>
      </p:ext>
    </p:extLst>
  </p:cSld>
  <p:clrMapOvr>
    <a:masterClrMapping/>
  </p:clrMapOvr>
  <p:transition advTm="15000"/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4C24B-425F-4756-9FCD-EC15B4F2D2D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D83B7-7D68-47C9-BA7F-F2ACD1F8A14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96071390"/>
      </p:ext>
    </p:extLst>
  </p:cSld>
  <p:clrMapOvr>
    <a:masterClrMapping/>
  </p:clrMapOvr>
  <p:transition advTm="15000"/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73678-2985-46E5-8A2D-A468CDECC18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9DBB0-ED27-46F6-84BF-FC0D9376628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34864583"/>
      </p:ext>
    </p:extLst>
  </p:cSld>
  <p:clrMapOvr>
    <a:masterClrMapping/>
  </p:clrMapOvr>
  <p:transition advTm="1500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3F040-C87A-4519-97DE-5612FCD1095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C5082-73D5-41E3-B75B-FCC10A28CC1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054565759"/>
      </p:ext>
    </p:extLst>
  </p:cSld>
  <p:clrMapOvr>
    <a:masterClrMapping/>
  </p:clrMapOvr>
  <p:transition advTm="15000"/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69946-41EA-474E-BA56-C8E6962A51BD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AED96-63EA-4FB2-A13B-BC2AFE1A223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002702251"/>
      </p:ext>
    </p:extLst>
  </p:cSld>
  <p:clrMapOvr>
    <a:masterClrMapping/>
  </p:clrMapOvr>
  <p:transition advTm="15000"/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B59DE-5E33-4F18-B9F7-C01FC28C3EFD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CFE5B-EF4D-4796-ADCC-C67ED78AAB0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7407523"/>
      </p:ext>
    </p:extLst>
  </p:cSld>
  <p:clrMapOvr>
    <a:masterClrMapping/>
  </p:clrMapOvr>
  <p:transition advTm="15000"/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AF0BB-BACD-405D-8B41-D07775B7911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A34F2-23E7-4804-8E39-773CB492A07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0155639"/>
      </p:ext>
    </p:extLst>
  </p:cSld>
  <p:clrMapOvr>
    <a:masterClrMapping/>
  </p:clrMapOvr>
  <p:transition advTm="15000"/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1823B-20CD-4325-BE0F-F6E399A24C9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DCFBB-5458-476D-BDC1-5F142BE74BA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39634044"/>
      </p:ext>
    </p:extLst>
  </p:cSld>
  <p:clrMapOvr>
    <a:masterClrMapping/>
  </p:clrMapOvr>
  <p:transition advTm="15000"/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E64D2-1822-4524-BF1E-8876C0B73DF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B777F-BAA2-4856-A19C-48032450614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17232556"/>
      </p:ext>
    </p:extLst>
  </p:cSld>
  <p:clrMapOvr>
    <a:masterClrMapping/>
  </p:clrMapOvr>
  <p:transition advTm="15000"/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BBED5-637E-4984-AB86-071AA440EBA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A0FE5-28C2-49C1-9004-042A278E594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18488972"/>
      </p:ext>
    </p:extLst>
  </p:cSld>
  <p:clrMapOvr>
    <a:masterClrMapping/>
  </p:clrMapOvr>
  <p:transition advTm="15000"/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8B046-26B2-404D-9E12-BF4422F47A9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D7AFC-86B2-4A23-8031-8133F5E6605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38021529"/>
      </p:ext>
    </p:extLst>
  </p:cSld>
  <p:clrMapOvr>
    <a:masterClrMapping/>
  </p:clrMapOvr>
  <p:transition advTm="15000"/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7307306"/>
      </p:ext>
    </p:extLst>
  </p:cSld>
  <p:clrMapOvr>
    <a:masterClrMapping/>
  </p:clrMapOvr>
  <p:transition advTm="15000"/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399E8-A3BB-4429-9098-71EBECB8976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60305-2233-4811-8101-26AFCE13C20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82635631"/>
      </p:ext>
    </p:extLst>
  </p:cSld>
  <p:clrMapOvr>
    <a:masterClrMapping/>
  </p:clrMapOvr>
  <p:transition advTm="15000"/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CA20E-E510-48A7-A233-AFFB4F70567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B15B8-8832-4FDA-B707-7A33DB02EFF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45599169"/>
      </p:ext>
    </p:extLst>
  </p:cSld>
  <p:clrMapOvr>
    <a:masterClrMapping/>
  </p:clrMapOvr>
  <p:transition advTm="1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FAC9C-04E7-44B1-83C0-A3D094DB224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8723A-E321-45CD-944C-ABFFC69FAA5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09636009"/>
      </p:ext>
    </p:extLst>
  </p:cSld>
  <p:clrMapOvr>
    <a:masterClrMapping/>
  </p:clrMapOvr>
  <p:transition advTm="1500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AC32A-04CF-4943-97EC-08A27DF6F90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746A6-CFDE-4927-ACF5-923069DE922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25716662"/>
      </p:ext>
    </p:extLst>
  </p:cSld>
  <p:clrMapOvr>
    <a:masterClrMapping/>
  </p:clrMapOvr>
  <p:transition advTm="15000"/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45294-208A-4245-AC44-1CC85C7EC6A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D0D0C-951C-4576-8DF5-A5CD0319531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20271876"/>
      </p:ext>
    </p:extLst>
  </p:cSld>
  <p:clrMapOvr>
    <a:masterClrMapping/>
  </p:clrMapOvr>
  <p:transition advTm="15000"/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319A3-72B0-4494-9D58-911D99A5921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6A2F6-3747-4DEC-8045-7AFB48539B7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06325800"/>
      </p:ext>
    </p:extLst>
  </p:cSld>
  <p:clrMapOvr>
    <a:masterClrMapping/>
  </p:clrMapOvr>
  <p:transition advTm="15000"/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BF610-9905-4D52-B323-02DDAA0A958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48C98-E057-4A33-9D01-1EDA75FC7C1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14759750"/>
      </p:ext>
    </p:extLst>
  </p:cSld>
  <p:clrMapOvr>
    <a:masterClrMapping/>
  </p:clrMapOvr>
  <p:transition advTm="15000"/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D3CF3-934F-494C-97DD-06B726B0AB3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F2EBD-A16C-4D80-9F0F-CF085FFB948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77781656"/>
      </p:ext>
    </p:extLst>
  </p:cSld>
  <p:clrMapOvr>
    <a:masterClrMapping/>
  </p:clrMapOvr>
  <p:transition advTm="15000"/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FEA36-1FFD-4305-A748-C6A1E78C6DB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775E7-D2FE-499A-BA4C-D2108F3D827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45625813"/>
      </p:ext>
    </p:extLst>
  </p:cSld>
  <p:clrMapOvr>
    <a:masterClrMapping/>
  </p:clrMapOvr>
  <p:transition advTm="15000"/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96041-8F3E-4634-A03D-49DA5C27D91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CC8BC-9E1D-4ED6-8C33-EDD6643F60F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01733924"/>
      </p:ext>
    </p:extLst>
  </p:cSld>
  <p:clrMapOvr>
    <a:masterClrMapping/>
  </p:clrMapOvr>
  <p:transition advTm="15000"/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A3ADB-DC19-4ED5-A7F5-841F5A50D0BD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D950F-6365-4200-8C3A-DA8EC49DEC2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99263713"/>
      </p:ext>
    </p:extLst>
  </p:cSld>
  <p:clrMapOvr>
    <a:masterClrMapping/>
  </p:clrMapOvr>
  <p:transition advTm="15000"/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7A705-CF42-4F2F-92EA-AF3D78C5219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143C6-6416-413A-B704-DDF5392B73C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66729774"/>
      </p:ext>
    </p:extLst>
  </p:cSld>
  <p:clrMapOvr>
    <a:masterClrMapping/>
  </p:clrMapOvr>
  <p:transition advTm="15000"/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74207031"/>
      </p:ext>
    </p:extLst>
  </p:cSld>
  <p:clrMapOvr>
    <a:masterClrMapping/>
  </p:clrMapOvr>
  <p:transition advTm="15000"/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E5B3A-18EB-41A0-B56D-6DA86D2539C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C7027-0D01-4E5E-AD26-37814AC9EC5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28488069"/>
      </p:ext>
    </p:extLst>
  </p:cSld>
  <p:clrMapOvr>
    <a:masterClrMapping/>
  </p:clrMapOvr>
  <p:transition advTm="1500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D6110-5A38-4398-81A3-9F160FE59AC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946C9-2876-4065-BC60-DD6FCDC4E74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68952538"/>
      </p:ext>
    </p:extLst>
  </p:cSld>
  <p:clrMapOvr>
    <a:masterClrMapping/>
  </p:clrMapOvr>
  <p:transition advTm="15000"/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E4A24-9F5B-4449-8107-4D689035928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43853-6F58-44FE-AF9B-A5D4449C263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59448015"/>
      </p:ext>
    </p:extLst>
  </p:cSld>
  <p:clrMapOvr>
    <a:masterClrMapping/>
  </p:clrMapOvr>
  <p:transition advTm="15000"/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E26D2-55AC-475E-B1D7-0012D4CF5ED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15F9E-08FC-4300-BD26-8C6C363DBCC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52858230"/>
      </p:ext>
    </p:extLst>
  </p:cSld>
  <p:clrMapOvr>
    <a:masterClrMapping/>
  </p:clrMapOvr>
  <p:transition advTm="15000"/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1A417-E6E6-4A81-A658-F2602AB6290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3717D-CA07-4289-9CC3-A97BA6B48E7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86959526"/>
      </p:ext>
    </p:extLst>
  </p:cSld>
  <p:clrMapOvr>
    <a:masterClrMapping/>
  </p:clrMapOvr>
  <p:transition advTm="15000"/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9DBF5-F16D-4699-8C35-5F5B8A1A8F6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D9DF6-57EC-4428-8B13-DC4031C8C22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164887863"/>
      </p:ext>
    </p:extLst>
  </p:cSld>
  <p:clrMapOvr>
    <a:masterClrMapping/>
  </p:clrMapOvr>
  <p:transition advTm="15000"/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F9154-F7E0-4237-A3C3-7B0E71EEE3C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4D25B-3F67-44E0-8628-8D3C050B2AA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064333208"/>
      </p:ext>
    </p:extLst>
  </p:cSld>
  <p:clrMapOvr>
    <a:masterClrMapping/>
  </p:clrMapOvr>
  <p:transition advTm="15000"/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181DA8-D4B9-41CB-9676-3F0A7801D2E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200E4-3EC0-44C4-9CB2-CD3F976A3FA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04989763"/>
      </p:ext>
    </p:extLst>
  </p:cSld>
  <p:clrMapOvr>
    <a:masterClrMapping/>
  </p:clrMapOvr>
  <p:transition advTm="15000"/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16C6F-FDDA-49C7-9F0F-A41C6DC5474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02F2E-6602-4FE0-A16D-3A7416A23EE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08766528"/>
      </p:ext>
    </p:extLst>
  </p:cSld>
  <p:clrMapOvr>
    <a:masterClrMapping/>
  </p:clrMapOvr>
  <p:transition advTm="15000"/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8FFDC-F3BC-480E-9850-254034327E5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EF091-7ABD-421E-BA99-BFD8ACFC00C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46290386"/>
      </p:ext>
    </p:extLst>
  </p:cSld>
  <p:clrMapOvr>
    <a:masterClrMapping/>
  </p:clrMapOvr>
  <p:transition advTm="15000"/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A846E-20F7-49CE-9017-3D9D3B1BF22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4E28A-56B7-4C9A-A705-93F5C2A7DD8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95271540"/>
      </p:ext>
    </p:extLst>
  </p:cSld>
  <p:clrMapOvr>
    <a:masterClrMapping/>
  </p:clrMapOvr>
  <p:transition advTm="15000"/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62314096"/>
      </p:ext>
    </p:extLst>
  </p:cSld>
  <p:clrMapOvr>
    <a:masterClrMapping/>
  </p:clrMapOvr>
  <p:transition advTm="1500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41786-27D5-4C89-901D-F7F81B9F326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6EC9E-8213-44A4-A480-361C70CD191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16230059"/>
      </p:ext>
    </p:extLst>
  </p:cSld>
  <p:clrMapOvr>
    <a:masterClrMapping/>
  </p:clrMapOvr>
  <p:transition advTm="15000"/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94921-E373-4BC8-A91B-798E7B829E5D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51B34-4B3D-48B3-93F0-0745D113E50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17319992"/>
      </p:ext>
    </p:extLst>
  </p:cSld>
  <p:clrMapOvr>
    <a:masterClrMapping/>
  </p:clrMapOvr>
  <p:transition advTm="15000"/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DAF89-9DEE-438A-9868-C77BE9DCE73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E0992-1730-4DE1-9206-9DC1B4C9DF5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61337966"/>
      </p:ext>
    </p:extLst>
  </p:cSld>
  <p:clrMapOvr>
    <a:masterClrMapping/>
  </p:clrMapOvr>
  <p:transition advTm="15000"/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7FBDF-8AA3-4092-B236-69DEC57D89F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1467B-693F-44F8-8220-DB859181C17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85574216"/>
      </p:ext>
    </p:extLst>
  </p:cSld>
  <p:clrMapOvr>
    <a:masterClrMapping/>
  </p:clrMapOvr>
  <p:transition advTm="15000"/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ED570-FB4F-45CB-B83D-3F2700EB3E8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22335-8E14-44B0-A36D-A30D9495F60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53432382"/>
      </p:ext>
    </p:extLst>
  </p:cSld>
  <p:clrMapOvr>
    <a:masterClrMapping/>
  </p:clrMapOvr>
  <p:transition advTm="15000"/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89C06-2AB5-446A-8753-FD3FEC944F9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D7505-80C9-4E26-A4DB-C016C3D4416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91993307"/>
      </p:ext>
    </p:extLst>
  </p:cSld>
  <p:clrMapOvr>
    <a:masterClrMapping/>
  </p:clrMapOvr>
  <p:transition advTm="15000"/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C39A4-A3DF-488D-83DF-5742942F253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48BEB-B822-4DB9-87F7-EB9FFBCF91A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27185122"/>
      </p:ext>
    </p:extLst>
  </p:cSld>
  <p:clrMapOvr>
    <a:masterClrMapping/>
  </p:clrMapOvr>
  <p:transition advTm="15000"/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65C1B-F3AA-41C7-B912-49C90B6B66E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316D0-3E6C-402E-9E69-0C9A8467433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83295524"/>
      </p:ext>
    </p:extLst>
  </p:cSld>
  <p:clrMapOvr>
    <a:masterClrMapping/>
  </p:clrMapOvr>
  <p:transition advTm="15000"/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EB160-91F0-4914-932B-1793700B804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43EC8-30D3-4BC7-8C33-D09435A1C18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0554307"/>
      </p:ext>
    </p:extLst>
  </p:cSld>
  <p:clrMapOvr>
    <a:masterClrMapping/>
  </p:clrMapOvr>
  <p:transition advTm="15000"/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FD9E6-E753-4D49-BA2D-7D33E289B9F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0A45B-68E6-4438-A8F4-44329B0D39D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17214610"/>
      </p:ext>
    </p:extLst>
  </p:cSld>
  <p:clrMapOvr>
    <a:masterClrMapping/>
  </p:clrMapOvr>
  <p:transition advTm="15000"/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826E0-661C-4B04-96C3-BE455AC2769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79423-E691-45A2-A7B7-7F9EC53E5C7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61626945"/>
      </p:ext>
    </p:extLst>
  </p:cSld>
  <p:clrMapOvr>
    <a:masterClrMapping/>
  </p:clrMapOvr>
  <p:transition advTm="1500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7C8C9-B9D3-4354-A0A9-1F230201CE1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644DF-0D4E-402A-BC3E-5E516AF55DA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40260870"/>
      </p:ext>
    </p:extLst>
  </p:cSld>
  <p:clrMapOvr>
    <a:masterClrMapping/>
  </p:clrMapOvr>
  <p:transition advTm="15000"/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27027517"/>
      </p:ext>
    </p:extLst>
  </p:cSld>
  <p:clrMapOvr>
    <a:masterClrMapping/>
  </p:clrMapOvr>
  <p:transition advTm="15000"/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3BB27-AAB7-4301-A663-C6327808797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92B14-5F3F-4B78-854D-BA0EB3474E9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84205805"/>
      </p:ext>
    </p:extLst>
  </p:cSld>
  <p:clrMapOvr>
    <a:masterClrMapping/>
  </p:clrMapOvr>
  <p:transition advTm="15000"/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D19AC-08AD-4AA7-9326-7F77F2F3300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7D76D-47C0-4D62-9F27-309DA898F4E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75172356"/>
      </p:ext>
    </p:extLst>
  </p:cSld>
  <p:clrMapOvr>
    <a:masterClrMapping/>
  </p:clrMapOvr>
  <p:transition advTm="15000"/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A6829-2613-4B9E-8F7D-8FF923F0A34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F4936-80C8-46FA-AD19-8C02809AB36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17462431"/>
      </p:ext>
    </p:extLst>
  </p:cSld>
  <p:clrMapOvr>
    <a:masterClrMapping/>
  </p:clrMapOvr>
  <p:transition advTm="15000"/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08FB4-7D58-4A61-996C-A47548C1C24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FC0CF-D345-43CC-B1DD-6F07DE84088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72651520"/>
      </p:ext>
    </p:extLst>
  </p:cSld>
  <p:clrMapOvr>
    <a:masterClrMapping/>
  </p:clrMapOvr>
  <p:transition advTm="15000"/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A4817-1590-494E-B78F-E372AB564A8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1F1FB-2A63-48D3-82A8-4483452B32F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70712218"/>
      </p:ext>
    </p:extLst>
  </p:cSld>
  <p:clrMapOvr>
    <a:masterClrMapping/>
  </p:clrMapOvr>
  <p:transition advTm="15000"/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887B4-2355-4D78-B74E-6EE6C22E83E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FBD07-6AA0-48BE-B01E-C6E1629DC6E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19803098"/>
      </p:ext>
    </p:extLst>
  </p:cSld>
  <p:clrMapOvr>
    <a:masterClrMapping/>
  </p:clrMapOvr>
  <p:transition advTm="15000"/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C2839-1B80-4D37-B958-87E1DD5CFDE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A1E8C-BD73-4007-BA6E-1D2865A55C2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18528638"/>
      </p:ext>
    </p:extLst>
  </p:cSld>
  <p:clrMapOvr>
    <a:masterClrMapping/>
  </p:clrMapOvr>
  <p:transition advTm="15000"/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7A5B1-6371-43FF-970A-BD9A827885E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F3799-C204-4830-A26B-A345B16CD2C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16067890"/>
      </p:ext>
    </p:extLst>
  </p:cSld>
  <p:clrMapOvr>
    <a:masterClrMapping/>
  </p:clrMapOvr>
  <p:transition advTm="15000"/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2AAFE-067C-4508-B0B4-F759F942385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446B2-C959-48FA-BD1B-BC9835AD57D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55552757"/>
      </p:ext>
    </p:extLst>
  </p:cSld>
  <p:clrMapOvr>
    <a:masterClrMapping/>
  </p:clrMapOvr>
  <p:transition advTm="1500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7F009-27F1-4224-A310-305354FFE77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D4395-8D7A-45CB-99B5-888D36DA959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70379744"/>
      </p:ext>
    </p:extLst>
  </p:cSld>
  <p:clrMapOvr>
    <a:masterClrMapping/>
  </p:clrMapOvr>
  <p:transition advTm="15000"/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BB03E-3DB2-4648-9F71-371C21EAF66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96F6A-8E1F-407C-8129-DF487008A8B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11972084"/>
      </p:ext>
    </p:extLst>
  </p:cSld>
  <p:clrMapOvr>
    <a:masterClrMapping/>
  </p:clrMapOvr>
  <p:transition advTm="15000"/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56355533"/>
      </p:ext>
    </p:extLst>
  </p:cSld>
  <p:clrMapOvr>
    <a:masterClrMapping/>
  </p:clrMapOvr>
  <p:transition advTm="15000"/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ED5C8-EB55-4000-9086-C4B5FCC4C16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667B6-BA89-4563-B771-30F036FEC63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50248749"/>
      </p:ext>
    </p:extLst>
  </p:cSld>
  <p:clrMapOvr>
    <a:masterClrMapping/>
  </p:clrMapOvr>
  <p:transition advTm="15000"/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FBFF1-3CC7-4131-B0C8-93B017E3A0B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F57DB-C2EF-4C7B-A4CA-A6D027509D8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56770697"/>
      </p:ext>
    </p:extLst>
  </p:cSld>
  <p:clrMapOvr>
    <a:masterClrMapping/>
  </p:clrMapOvr>
  <p:transition advTm="15000"/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64571-6F6F-46CF-AF67-AEF9AC388CB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1850D-171B-49D7-AB96-7421ECAF788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61486540"/>
      </p:ext>
    </p:extLst>
  </p:cSld>
  <p:clrMapOvr>
    <a:masterClrMapping/>
  </p:clrMapOvr>
  <p:transition advTm="15000"/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1B8BB-69FA-424C-9027-6D4C9B9F096D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3B49A-35AE-4546-AB11-303B85FE56A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54373779"/>
      </p:ext>
    </p:extLst>
  </p:cSld>
  <p:clrMapOvr>
    <a:masterClrMapping/>
  </p:clrMapOvr>
  <p:transition advTm="15000"/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75F5D-6025-41BF-881C-0793CF4CB35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330E1-4575-400E-9E52-D32D3A2FD5D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41072467"/>
      </p:ext>
    </p:extLst>
  </p:cSld>
  <p:clrMapOvr>
    <a:masterClrMapping/>
  </p:clrMapOvr>
  <p:transition advTm="15000"/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38F23-DE4C-4436-B303-B608E1B0E07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712CC-A3BA-4430-B674-C85434F4ED1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58953451"/>
      </p:ext>
    </p:extLst>
  </p:cSld>
  <p:clrMapOvr>
    <a:masterClrMapping/>
  </p:clrMapOvr>
  <p:transition advTm="15000"/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C1203-6D01-4ED0-9A38-411AB1DACB9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21C40-94A7-41CC-BD85-8DDCFF9326E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5795618"/>
      </p:ext>
    </p:extLst>
  </p:cSld>
  <p:clrMapOvr>
    <a:masterClrMapping/>
  </p:clrMapOvr>
  <p:transition advTm="15000"/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F6A4-7CA3-4185-B7E2-FA7A7EC7D58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E8346-2D7A-44C7-ACB2-6F6C3602767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44361911"/>
      </p:ext>
    </p:extLst>
  </p:cSld>
  <p:clrMapOvr>
    <a:masterClrMapping/>
  </p:clrMapOvr>
  <p:transition advTm="1500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46680813"/>
      </p:ext>
    </p:extLst>
  </p:cSld>
  <p:clrMapOvr>
    <a:masterClrMapping/>
  </p:clrMapOvr>
  <p:transition advTm="15000"/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AB2E8-AED6-4DA0-88C7-EA97C242E88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33FBC-BD03-47BD-8B6D-785535FD974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7127386"/>
      </p:ext>
    </p:extLst>
  </p:cSld>
  <p:clrMapOvr>
    <a:masterClrMapping/>
  </p:clrMapOvr>
  <p:transition advTm="15000"/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25FB1-0A2D-47BC-9CFB-012B8648686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FBFBF-825C-4B34-AD55-A9A69249162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29117205"/>
      </p:ext>
    </p:extLst>
  </p:cSld>
  <p:clrMapOvr>
    <a:masterClrMapping/>
  </p:clrMapOvr>
  <p:transition advTm="15000"/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31496591"/>
      </p:ext>
    </p:extLst>
  </p:cSld>
  <p:clrMapOvr>
    <a:masterClrMapping/>
  </p:clrMapOvr>
  <p:transition advTm="15000"/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C7746-8F8F-4EF2-B5DE-90748AC170E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3C090-69C1-41AA-AFE7-1FF501CB6E3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63541083"/>
      </p:ext>
    </p:extLst>
  </p:cSld>
  <p:clrMapOvr>
    <a:masterClrMapping/>
  </p:clrMapOvr>
  <p:transition advTm="15000"/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3A2C1-F88A-4C39-BE39-E6BB89D9726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11B8E-4A02-42DF-B6DC-07DF813DF66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020473779"/>
      </p:ext>
    </p:extLst>
  </p:cSld>
  <p:clrMapOvr>
    <a:masterClrMapping/>
  </p:clrMapOvr>
  <p:transition advTm="15000"/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862A7-7E79-4484-BE65-A6EDD1ED2FE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D973E-1C6C-4740-BF5E-2F1972EC30D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92254350"/>
      </p:ext>
    </p:extLst>
  </p:cSld>
  <p:clrMapOvr>
    <a:masterClrMapping/>
  </p:clrMapOvr>
  <p:transition advTm="15000"/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68366-37BD-415B-9EDF-F4C9BBA7F9E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6D0CA-1D3F-404D-A860-CFA632ECB1E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89719784"/>
      </p:ext>
    </p:extLst>
  </p:cSld>
  <p:clrMapOvr>
    <a:masterClrMapping/>
  </p:clrMapOvr>
  <p:transition advTm="15000"/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AAE5C-0FE6-45DB-BAD4-7A1CCA865FE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F1F8B-05B1-42BA-8CE9-2255FE037A7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04555958"/>
      </p:ext>
    </p:extLst>
  </p:cSld>
  <p:clrMapOvr>
    <a:masterClrMapping/>
  </p:clrMapOvr>
  <p:transition advTm="15000"/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DA163-EBE7-443A-8B4B-828D47A527B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ECF44-80A0-4228-B6AB-70F20EFC3C3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51633919"/>
      </p:ext>
    </p:extLst>
  </p:cSld>
  <p:clrMapOvr>
    <a:masterClrMapping/>
  </p:clrMapOvr>
  <p:transition advTm="15000"/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0F10F-1A33-49E4-885C-E74F8016751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E2E7F-1308-4CE2-A747-C6733F386B1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84429084"/>
      </p:ext>
    </p:extLst>
  </p:cSld>
  <p:clrMapOvr>
    <a:masterClrMapping/>
  </p:clrMapOvr>
  <p:transition advTm="1500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E1749-B899-4766-83B5-6A54103F25ED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FE016-C8F2-4506-AD75-D6CD16608D3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36494369"/>
      </p:ext>
    </p:extLst>
  </p:cSld>
  <p:clrMapOvr>
    <a:masterClrMapping/>
  </p:clrMapOvr>
  <p:transition advTm="15000"/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FBA0B-33F0-42AA-955A-C01BF95F5CC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7575C-4BFF-42CD-B9E8-DF5D5F9E77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76223940"/>
      </p:ext>
    </p:extLst>
  </p:cSld>
  <p:clrMapOvr>
    <a:masterClrMapping/>
  </p:clrMapOvr>
  <p:transition advTm="15000"/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48E68-1B9E-4C95-82B7-5E967EE3841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3D9BF-9167-4DDF-BA1E-245C7A19CF2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26189374"/>
      </p:ext>
    </p:extLst>
  </p:cSld>
  <p:clrMapOvr>
    <a:masterClrMapping/>
  </p:clrMapOvr>
  <p:transition advTm="15000"/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39333-D4A4-4C2A-A4D5-E4BB323513A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D91DE-7D35-466C-94C9-BFB88EC638B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63753895"/>
      </p:ext>
    </p:extLst>
  </p:cSld>
  <p:clrMapOvr>
    <a:masterClrMapping/>
  </p:clrMapOvr>
  <p:transition advTm="15000"/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99174167"/>
      </p:ext>
    </p:extLst>
  </p:cSld>
  <p:clrMapOvr>
    <a:masterClrMapping/>
  </p:clrMapOvr>
  <p:transition advTm="15000"/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7BB22-A704-4492-A99C-1A7C2200E99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8DA28-5800-4811-9969-E2631EA122F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7118037"/>
      </p:ext>
    </p:extLst>
  </p:cSld>
  <p:clrMapOvr>
    <a:masterClrMapping/>
  </p:clrMapOvr>
  <p:transition advTm="15000"/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0C711-A288-4DB1-A9FB-61BC1BC7A76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C69EA-377B-462C-BAD0-DA1BFAA3E13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087645060"/>
      </p:ext>
    </p:extLst>
  </p:cSld>
  <p:clrMapOvr>
    <a:masterClrMapping/>
  </p:clrMapOvr>
  <p:transition advTm="15000"/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B96C5-8667-4F7D-91CB-4FEAE863BC3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BCEB4-0655-4256-AB86-2F08F38190C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77195162"/>
      </p:ext>
    </p:extLst>
  </p:cSld>
  <p:clrMapOvr>
    <a:masterClrMapping/>
  </p:clrMapOvr>
  <p:transition advTm="15000"/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BCD19-FE76-4B98-98D6-D57F2F76A20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A4505-FCE2-4DD9-9FB1-417C3B486DC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45368965"/>
      </p:ext>
    </p:extLst>
  </p:cSld>
  <p:clrMapOvr>
    <a:masterClrMapping/>
  </p:clrMapOvr>
  <p:transition advTm="15000"/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994C8-4B0F-47D2-B7A1-E6D0AAD4BDAD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33CA5-9151-4C19-BD33-524BB64756B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67569873"/>
      </p:ext>
    </p:extLst>
  </p:cSld>
  <p:clrMapOvr>
    <a:masterClrMapping/>
  </p:clrMapOvr>
  <p:transition advTm="15000"/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3E75F-737E-475B-A9C1-564540F796C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46DB2-09A7-468C-9407-8CB23558200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71371811"/>
      </p:ext>
    </p:extLst>
  </p:cSld>
  <p:clrMapOvr>
    <a:masterClrMapping/>
  </p:clrMapOvr>
  <p:transition advTm="1500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E696D-2A74-41EB-BA80-EB081A601D2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6ED62-8E28-41FB-B194-9CE6B3E9D6B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21634315"/>
      </p:ext>
    </p:extLst>
  </p:cSld>
  <p:clrMapOvr>
    <a:masterClrMapping/>
  </p:clrMapOvr>
  <p:transition advTm="15000"/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CA2B1-5239-4EBB-A602-0524D1A9D6D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04B2B-7B18-4023-95FB-434020B1B48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51188092"/>
      </p:ext>
    </p:extLst>
  </p:cSld>
  <p:clrMapOvr>
    <a:masterClrMapping/>
  </p:clrMapOvr>
  <p:transition advTm="15000"/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16C5A-DCCD-4439-BC58-27B5DDAE629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33358-FC43-4E1B-83ED-1DE702D7B86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54849922"/>
      </p:ext>
    </p:extLst>
  </p:cSld>
  <p:clrMapOvr>
    <a:masterClrMapping/>
  </p:clrMapOvr>
  <p:transition advTm="15000"/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E8824-755F-4A7A-A13B-70FB474796C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20964-9C8A-4D47-AB24-2E7BDA625A8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66352866"/>
      </p:ext>
    </p:extLst>
  </p:cSld>
  <p:clrMapOvr>
    <a:masterClrMapping/>
  </p:clrMapOvr>
  <p:transition advTm="15000"/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FC306-10CE-42E3-B2EE-82E0DF891F6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ACEE3-9E4A-4332-BF06-601DF1D0E9E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71421884"/>
      </p:ext>
    </p:extLst>
  </p:cSld>
  <p:clrMapOvr>
    <a:masterClrMapping/>
  </p:clrMapOvr>
  <p:transition advTm="15000"/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_x138840040" descr="EMB000052980cf5"/>
          <p:cNvPicPr>
            <a:picLocks noChangeAspect="1" noChangeArrowheads="1"/>
          </p:cNvPicPr>
          <p:nvPr userDrawn="1"/>
        </p:nvPicPr>
        <p:blipFill>
          <a:blip r:embed="rId2" cstate="print">
            <a:grayscl/>
            <a:biLevel thresh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576" y="3381375"/>
            <a:ext cx="2949575" cy="675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1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D095FCE-51FF-474B-8E17-2DC6F512992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80E0FEA-2BC7-47A2-AD19-20DC26D2279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45472561"/>
      </p:ext>
    </p:extLst>
  </p:cSld>
  <p:clrMapOvr>
    <a:masterClrMapping/>
  </p:clrMapOvr>
  <p:transition advTm="15000"/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362D787-773D-4FC1-9AD1-FD543B6B96C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3E1969A-BE5F-4384-839C-AB1946D25E6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97269533"/>
      </p:ext>
    </p:extLst>
  </p:cSld>
  <p:clrMapOvr>
    <a:masterClrMapping/>
  </p:clrMapOvr>
  <p:transition advTm="15000"/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47548CE-32C4-4AB2-AF70-428D996BCFC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A2D8AB5-1D95-4591-BA0F-2D3C56C6E67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00169044"/>
      </p:ext>
    </p:extLst>
  </p:cSld>
  <p:clrMapOvr>
    <a:masterClrMapping/>
  </p:clrMapOvr>
  <p:transition advTm="15000"/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E0CDAD8-6BAB-4A16-AF37-F66182B8A4C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8A80EBA-063E-4F05-8DFC-FA5E7F35699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798065606"/>
      </p:ext>
    </p:extLst>
  </p:cSld>
  <p:clrMapOvr>
    <a:masterClrMapping/>
  </p:clrMapOvr>
  <p:transition advTm="15000"/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2D8E27F-438A-4C19-BE97-F1AC625AE39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CD1C34F-6E52-42DC-903D-51B11B07004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11590705"/>
      </p:ext>
    </p:extLst>
  </p:cSld>
  <p:clrMapOvr>
    <a:masterClrMapping/>
  </p:clrMapOvr>
  <p:transition advTm="15000"/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622F4B6-93BA-47A6-A6B7-55E283E54D0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296AC98-1E86-44A8-98F9-536F8CAAB67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8733914"/>
      </p:ext>
    </p:extLst>
  </p:cSld>
  <p:clrMapOvr>
    <a:masterClrMapping/>
  </p:clrMapOvr>
  <p:transition advTm="1500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D29EE-103A-40DD-BB82-7B40E164A3C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BED99-E4B3-41B6-AD94-E2C83B4D0A4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04836793"/>
      </p:ext>
    </p:extLst>
  </p:cSld>
  <p:clrMapOvr>
    <a:masterClrMapping/>
  </p:clrMapOvr>
  <p:transition advTm="15000"/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34D020C-1E89-4BFA-B150-DBF77EE85E9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78DFF9D-A077-4261-8C87-5CD9EEB41B6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85785377"/>
      </p:ext>
    </p:extLst>
  </p:cSld>
  <p:clrMapOvr>
    <a:masterClrMapping/>
  </p:clrMapOvr>
  <p:transition advTm="15000"/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BCB9A6A-9775-46F6-873B-0C78B94F864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E0760B6-4CF4-447E-BCE1-E217649151D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3512468"/>
      </p:ext>
    </p:extLst>
  </p:cSld>
  <p:clrMapOvr>
    <a:masterClrMapping/>
  </p:clrMapOvr>
  <p:transition advTm="15000"/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4742BCA-5906-4D38-9B3E-1B0A85CB69A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B3E84BB-DDFC-4562-87E1-F4449783488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33743225"/>
      </p:ext>
    </p:extLst>
  </p:cSld>
  <p:clrMapOvr>
    <a:masterClrMapping/>
  </p:clrMapOvr>
  <p:transition advTm="15000"/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3A6D30D-7DEE-461F-B6FE-1508D1DF7E8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D033E9A-31CA-4314-8EE9-25821C96C25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42135973"/>
      </p:ext>
    </p:extLst>
  </p:cSld>
  <p:clrMapOvr>
    <a:masterClrMapping/>
  </p:clrMapOvr>
  <p:transition advTm="15000"/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CF52F62-6D88-45A3-918E-07B873FC5F6D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909DDDB-7B31-4E37-A8AA-953C606B89A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91739886"/>
      </p:ext>
    </p:extLst>
  </p:cSld>
  <p:clrMapOvr>
    <a:masterClrMapping/>
  </p:clrMapOvr>
  <p:transition advTm="15000"/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8E223-7984-4825-926C-91CB6C981C37}" type="slidenum">
              <a:rPr lang="en-US" altLang="ko-K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803357"/>
      </p:ext>
    </p:extLst>
  </p:cSld>
  <p:clrMapOvr>
    <a:masterClrMapping/>
  </p:clrMapOvr>
  <p:transition advTm="15000"/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D9CC9-9215-4AB5-A059-7ACAB9494EBF}" type="slidenum">
              <a:rPr lang="en-US" altLang="ko-K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5521361"/>
      </p:ext>
    </p:extLst>
  </p:cSld>
  <p:clrMapOvr>
    <a:masterClrMapping/>
  </p:clrMapOvr>
  <p:transition advTm="15000"/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226C2-792C-48F7-ABF5-3F95ED1F4519}" type="slidenum">
              <a:rPr lang="en-US" altLang="ko-K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9698966"/>
      </p:ext>
    </p:extLst>
  </p:cSld>
  <p:clrMapOvr>
    <a:masterClrMapping/>
  </p:clrMapOvr>
  <p:transition advTm="15000"/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997D0-1A8E-49C7-A74F-15CE104B0981}" type="slidenum">
              <a:rPr lang="en-US" altLang="ko-K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5950971"/>
      </p:ext>
    </p:extLst>
  </p:cSld>
  <p:clrMapOvr>
    <a:masterClrMapping/>
  </p:clrMapOvr>
  <p:transition advTm="15000"/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0AC55-21FD-4DCC-B8CD-7F338B91B854}" type="slidenum">
              <a:rPr lang="en-US" altLang="ko-K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738670"/>
      </p:ext>
    </p:extLst>
  </p:cSld>
  <p:clrMapOvr>
    <a:masterClrMapping/>
  </p:clrMapOvr>
  <p:transition advTm="1500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B0160-6055-4C67-BBF1-0CBC658D342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8CBF5-B8F8-4C22-A655-9BF5311F491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71636416"/>
      </p:ext>
    </p:extLst>
  </p:cSld>
  <p:clrMapOvr>
    <a:masterClrMapping/>
  </p:clrMapOvr>
  <p:transition advTm="15000"/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7E82-923F-4382-B8C0-70792B099871}" type="slidenum">
              <a:rPr lang="en-US" altLang="ko-K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3896140"/>
      </p:ext>
    </p:extLst>
  </p:cSld>
  <p:clrMapOvr>
    <a:masterClrMapping/>
  </p:clrMapOvr>
  <p:transition advTm="15000"/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BAADA-DFB9-4FB1-B646-BDBFE234FFF8}" type="slidenum">
              <a:rPr lang="en-US" altLang="ko-K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5809303"/>
      </p:ext>
    </p:extLst>
  </p:cSld>
  <p:clrMapOvr>
    <a:masterClrMapping/>
  </p:clrMapOvr>
  <p:transition advTm="15000"/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72B9D-5B80-47E6-BA95-E45E91E13894}" type="slidenum">
              <a:rPr lang="en-US" altLang="ko-K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328876"/>
      </p:ext>
    </p:extLst>
  </p:cSld>
  <p:clrMapOvr>
    <a:masterClrMapping/>
  </p:clrMapOvr>
  <p:transition advTm="15000"/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37D8D-6CCB-4C05-9CFE-6D21FC15F7F1}" type="slidenum">
              <a:rPr lang="en-US" altLang="ko-K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50316"/>
      </p:ext>
    </p:extLst>
  </p:cSld>
  <p:clrMapOvr>
    <a:masterClrMapping/>
  </p:clrMapOvr>
  <p:transition advTm="15000"/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C888F-932A-4DD8-82EB-1EEFF1B65139}" type="slidenum">
              <a:rPr lang="en-US" altLang="ko-K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4663296"/>
      </p:ext>
    </p:extLst>
  </p:cSld>
  <p:clrMapOvr>
    <a:masterClrMapping/>
  </p:clrMapOvr>
  <p:transition advTm="15000"/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2A533-846D-4024-9EBE-53CB22D4D558}" type="slidenum">
              <a:rPr lang="en-US" altLang="ko-K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8518083"/>
      </p:ext>
    </p:extLst>
  </p:cSld>
  <p:clrMapOvr>
    <a:masterClrMapping/>
  </p:clrMapOvr>
  <p:transition advTm="15000"/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928809"/>
            <a:ext cx="7772400" cy="750100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00100" y="2946800"/>
            <a:ext cx="7129490" cy="857256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72264" y="4767263"/>
            <a:ext cx="2133600" cy="273844"/>
          </a:xfrm>
        </p:spPr>
        <p:txBody>
          <a:bodyPr/>
          <a:lstStyle>
            <a:lvl1pPr algn="r">
              <a:defRPr/>
            </a:lvl1pPr>
          </a:lstStyle>
          <a:p>
            <a:pPr algn="r" eaLnBrk="1" latinLnBrk="0" hangingPunct="1"/>
            <a:fld id="{0464148B-8456-4BED-A764-DDFB143B23BF}" type="datetimeFigureOut">
              <a:rPr lang="en-US" smtClean="0"/>
              <a:pPr algn="r" eaLnBrk="1" latinLnBrk="0" hangingPunct="1"/>
              <a:t>6/19/2017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28596" y="4767264"/>
            <a:ext cx="2214578" cy="273844"/>
          </a:xfrm>
        </p:spPr>
        <p:txBody>
          <a:bodyPr/>
          <a:lstStyle>
            <a:lvl1pPr algn="l">
              <a:defRPr/>
            </a:lvl1pPr>
          </a:lstStyle>
          <a:p>
            <a:pPr algn="l" eaLnBrk="1" latinLnBrk="0" hangingPunct="1"/>
            <a:endParaRPr kumimoji="0"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438532" y="4767263"/>
            <a:ext cx="2133600" cy="273844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DF4C65CB-EE3F-4F9A-9170-43BE91C28806}" type="slidenum">
              <a:rPr kumimoji="0" lang="ko-KR" altLang="en-US" smtClean="0"/>
              <a:pPr algn="ctr" eaLnBrk="1" latinLnBrk="0" hangingPunct="1"/>
              <a:t>‹#›</a:t>
            </a:fld>
            <a:endParaRPr kumimoji="0" lang="ko-KR" altLang="en-US"/>
          </a:p>
        </p:txBody>
      </p:sp>
      <p:cxnSp>
        <p:nvCxnSpPr>
          <p:cNvPr id="12" name="직선 연결선 11"/>
          <p:cNvCxnSpPr/>
          <p:nvPr/>
        </p:nvCxnSpPr>
        <p:spPr>
          <a:xfrm>
            <a:off x="1285852" y="2732486"/>
            <a:ext cx="6500858" cy="1191"/>
          </a:xfrm>
          <a:prstGeom prst="line">
            <a:avLst/>
          </a:prstGeom>
          <a:noFill/>
          <a:ln w="38100" cap="rnd" cmpd="sng" algn="ctr">
            <a:solidFill>
              <a:schemeClr val="tx2">
                <a:shade val="75000"/>
              </a:scheme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8E223-7984-4825-926C-91CB6C981C37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15000"/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67874"/>
            <a:ext cx="6829444" cy="696515"/>
          </a:xfrm>
        </p:spPr>
        <p:txBody>
          <a:bodyPr/>
          <a:lstStyle>
            <a:lvl1pPr>
              <a:defRPr sz="400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464148B-8456-4BED-A764-DDFB143B23BF}" type="datetimeFigureOut">
              <a:rPr lang="en-US" smtClean="0"/>
              <a:pPr eaLnBrk="1" latinLnBrk="0" hangingPunct="1"/>
              <a:t>6/19/2017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kumimoji="0" lang="ko-KR" altLang="en-US" smtClean="0"/>
              <a:pPr/>
              <a:t>‹#›</a:t>
            </a:fld>
            <a:endParaRPr kumimoji="0"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500034" y="1017974"/>
            <a:ext cx="6786610" cy="119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D9CC9-9215-4AB5-A059-7ACAB9494EBF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advTm="15000"/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2839643"/>
            <a:ext cx="8286808" cy="642942"/>
          </a:xfrm>
        </p:spPr>
        <p:txBody>
          <a:bodyPr anchor="ctr"/>
          <a:lstStyle>
            <a:lvl1pPr algn="l">
              <a:defRPr sz="4400" b="1" cap="all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3643320"/>
            <a:ext cx="8215370" cy="910835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464148B-8456-4BED-A764-DDFB143B23BF}" type="datetimeFigureOut">
              <a:rPr lang="en-US" smtClean="0"/>
              <a:pPr eaLnBrk="1" latinLnBrk="0" hangingPunct="1"/>
              <a:t>6/19/2017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kumimoji="0" lang="ko-KR" altLang="en-US" smtClean="0"/>
              <a:pPr/>
              <a:t>‹#›</a:t>
            </a:fld>
            <a:endParaRPr kumimoji="0" lang="ko-KR" altLang="en-US"/>
          </a:p>
        </p:txBody>
      </p:sp>
      <p:cxnSp>
        <p:nvCxnSpPr>
          <p:cNvPr id="8" name="직선 연결선 7"/>
          <p:cNvCxnSpPr/>
          <p:nvPr/>
        </p:nvCxnSpPr>
        <p:spPr>
          <a:xfrm flipV="1">
            <a:off x="513496" y="3536163"/>
            <a:ext cx="8201909" cy="21946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226C2-792C-48F7-ABF5-3F95ED1F4519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advTm="15000"/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21459"/>
            <a:ext cx="8229600" cy="85725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464148B-8456-4BED-A764-DDFB143B23BF}" type="datetimeFigureOut">
              <a:rPr lang="en-US" smtClean="0"/>
              <a:pPr eaLnBrk="1" latinLnBrk="0" hangingPunct="1"/>
              <a:t>6/19/2017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kumimoji="0" lang="ko-KR" altLang="en-US" smtClean="0"/>
              <a:pPr/>
              <a:t>‹#›</a:t>
            </a:fld>
            <a:endParaRPr kumimoji="0" lang="ko-KR" alt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997D0-1A8E-49C7-A74F-15CE104B0981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advTm="1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FD597-4FC4-4B2F-912C-25C863D3129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9906C-6561-4417-B9AC-A7A82C7E811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91986074"/>
      </p:ext>
    </p:extLst>
  </p:cSld>
  <p:clrMapOvr>
    <a:masterClrMapping/>
  </p:clrMapOvr>
  <p:transition advTm="1500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618FB-A6F2-4651-999C-6A0CDED7E55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821FE-B2F1-4CD2-A4E1-B801E51D352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22694625"/>
      </p:ext>
    </p:extLst>
  </p:cSld>
  <p:clrMapOvr>
    <a:masterClrMapping/>
  </p:clrMapOvr>
  <p:transition advTm="15000"/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015984"/>
            <a:ext cx="4041648" cy="479822"/>
          </a:xfrm>
          <a:prstGeom prst="roundRect">
            <a:avLst>
              <a:gd name="adj" fmla="val 0"/>
            </a:avLst>
          </a:prstGeom>
          <a:noFill/>
          <a:ln w="19050">
            <a:noFill/>
            <a:prstDash val="sysDot"/>
          </a:ln>
          <a:scene3d>
            <a:camera prst="orthographicFront"/>
            <a:lightRig rig="threePt" dir="t"/>
          </a:scene3d>
          <a:sp3d>
            <a:contourClr>
              <a:schemeClr val="tx2"/>
            </a:contourClr>
          </a:sp3d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 b="1"/>
            </a:lvl2pPr>
            <a:lvl3pPr marL="914400" indent="0" algn="ctr">
              <a:buNone/>
              <a:defRPr sz="1800" b="1"/>
            </a:lvl3pPr>
            <a:lvl4pPr marL="1371600" indent="0" algn="ctr">
              <a:buNone/>
              <a:defRPr sz="1600" b="1"/>
            </a:lvl4pPr>
            <a:lvl5pPr marL="1828800" indent="0" algn="ctr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0034" y="1178709"/>
            <a:ext cx="4040188" cy="283966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87860" y="4018369"/>
            <a:ext cx="4041648" cy="479822"/>
          </a:xfrm>
          <a:prstGeom prst="roundRect">
            <a:avLst>
              <a:gd name="adj" fmla="val 0"/>
            </a:avLst>
          </a:prstGeom>
          <a:noFill/>
          <a:ln w="19050">
            <a:noFill/>
            <a:prstDash val="sysDot"/>
          </a:ln>
          <a:scene3d>
            <a:camera prst="orthographicFront"/>
            <a:lightRig rig="threePt" dir="t"/>
          </a:scene3d>
          <a:sp3d>
            <a:contourClr>
              <a:schemeClr val="tx2"/>
            </a:contourClr>
          </a:sp3d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 b="1"/>
            </a:lvl2pPr>
            <a:lvl3pPr marL="914400" indent="0" algn="ctr">
              <a:buNone/>
              <a:defRPr sz="1800" b="1"/>
            </a:lvl3pPr>
            <a:lvl4pPr marL="1371600" indent="0" algn="ctr">
              <a:buNone/>
              <a:defRPr sz="1600" b="1"/>
            </a:lvl4pPr>
            <a:lvl5pPr marL="1828800" indent="0" algn="ctr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87861" y="1178709"/>
            <a:ext cx="4041775" cy="283966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464148B-8456-4BED-A764-DDFB143B23BF}" type="datetimeFigureOut">
              <a:rPr lang="en-US" smtClean="0"/>
              <a:pPr eaLnBrk="1" latinLnBrk="0" hangingPunct="1"/>
              <a:t>6/19/2017</a:t>
            </a:fld>
            <a:endParaRPr 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kumimoji="0" lang="ko-KR" altLang="en-US" smtClean="0"/>
              <a:pPr/>
              <a:t>‹#›</a:t>
            </a:fld>
            <a:endParaRPr kumimoji="0" lang="ko-KR" alt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500034" y="4661312"/>
            <a:ext cx="8143932" cy="119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0AC55-21FD-4DCC-B8CD-7F338B91B854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advTm="15000"/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464148B-8456-4BED-A764-DDFB143B23BF}" type="datetimeFigureOut">
              <a:rPr lang="en-US" smtClean="0"/>
              <a:pPr eaLnBrk="1" latinLnBrk="0" hangingPunct="1"/>
              <a:t>6/19/2017</a:t>
            </a:fld>
            <a:endParaRPr 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kumimoji="0" lang="ko-KR" altLang="en-US" smtClean="0"/>
              <a:pPr/>
              <a:t>‹#›</a:t>
            </a:fld>
            <a:endParaRPr kumimoji="0" lang="ko-KR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7E82-923F-4382-B8C0-70792B099871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advTm="15000"/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464148B-8456-4BED-A764-DDFB143B23BF}" type="datetimeFigureOut">
              <a:rPr lang="en-US" smtClean="0"/>
              <a:pPr eaLnBrk="1" latinLnBrk="0" hangingPunct="1"/>
              <a:t>6/19/2017</a:t>
            </a:fld>
            <a:endParaRPr 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kumimoji="0" lang="ko-KR" altLang="en-US" smtClean="0"/>
              <a:pPr/>
              <a:t>‹#›</a:t>
            </a:fld>
            <a:endParaRPr kumimoji="0"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BAADA-DFB9-4FB1-B646-BDBFE234FFF8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advTm="15000"/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1017975"/>
            <a:ext cx="7572428" cy="2732504"/>
          </a:xfrm>
        </p:spPr>
        <p:txBody>
          <a:bodyPr/>
          <a:lstStyle>
            <a:lvl1pPr>
              <a:defRPr sz="24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428610"/>
            <a:ext cx="7643866" cy="482207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2114" y="3804055"/>
            <a:ext cx="8151852" cy="7905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464148B-8456-4BED-A764-DDFB143B23BF}" type="datetimeFigureOut">
              <a:rPr lang="en-US" smtClean="0"/>
              <a:pPr eaLnBrk="1" latinLnBrk="0" hangingPunct="1"/>
              <a:t>6/19/2017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kumimoji="0" lang="ko-KR" altLang="en-US" smtClean="0"/>
              <a:pPr/>
              <a:t>‹#›</a:t>
            </a:fld>
            <a:endParaRPr kumimoji="0" lang="ko-KR" altLang="en-US"/>
          </a:p>
        </p:txBody>
      </p:sp>
      <p:cxnSp>
        <p:nvCxnSpPr>
          <p:cNvPr id="9" name="직선 연결선 8"/>
          <p:cNvCxnSpPr/>
          <p:nvPr/>
        </p:nvCxnSpPr>
        <p:spPr>
          <a:xfrm>
            <a:off x="500034" y="910817"/>
            <a:ext cx="7572428" cy="119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72B9D-5B80-47E6-BA95-E45E91E13894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advTm="15000"/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43042" y="321453"/>
            <a:ext cx="4500594" cy="425054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0298" y="4125527"/>
            <a:ext cx="5214974" cy="535785"/>
          </a:xfrm>
        </p:spPr>
        <p:txBody>
          <a:bodyPr/>
          <a:lstStyle>
            <a:lvl1pPr marL="0" indent="0" algn="l">
              <a:buNone/>
              <a:defRPr sz="1400"/>
            </a:lvl1pPr>
            <a:lvl2pPr marL="457200" indent="0" algn="l">
              <a:buNone/>
              <a:defRPr sz="1200"/>
            </a:lvl2pPr>
            <a:lvl3pPr marL="914400" indent="0" algn="l">
              <a:buNone/>
              <a:defRPr sz="1000"/>
            </a:lvl3pPr>
            <a:lvl4pPr marL="1371600" indent="0" algn="l">
              <a:buNone/>
              <a:defRPr sz="900"/>
            </a:lvl4pPr>
            <a:lvl5pPr marL="1828800" indent="0" algn="l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464148B-8456-4BED-A764-DDFB143B23BF}" type="datetimeFigureOut">
              <a:rPr lang="en-US" smtClean="0"/>
              <a:pPr eaLnBrk="1" latinLnBrk="0" hangingPunct="1"/>
              <a:t>6/19/2017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kumimoji="0" lang="ko-KR" altLang="en-US" smtClean="0"/>
              <a:pPr/>
              <a:t>‹#›</a:t>
            </a:fld>
            <a:endParaRPr kumimoji="0" lang="ko-KR" altLang="en-US"/>
          </a:p>
        </p:txBody>
      </p:sp>
      <p:sp>
        <p:nvSpPr>
          <p:cNvPr id="12" name="그림 개체 틀 11"/>
          <p:cNvSpPr>
            <a:spLocks noGrp="1"/>
          </p:cNvSpPr>
          <p:nvPr>
            <p:ph type="pic" sz="quarter" idx="1"/>
          </p:nvPr>
        </p:nvSpPr>
        <p:spPr>
          <a:xfrm>
            <a:off x="1785919" y="750081"/>
            <a:ext cx="5857875" cy="3321844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bg2">
              <a:shade val="50000"/>
            </a:schemeClr>
          </a:solidFill>
          <a:ln w="76200">
            <a:solidFill>
              <a:schemeClr val="bg2">
                <a:tint val="60000"/>
              </a:schemeClr>
            </a:solidFill>
          </a:ln>
        </p:spPr>
        <p:txBody>
          <a:bodyPr/>
          <a:lstStyle/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37D8D-6CCB-4C05-9CFE-6D21FC15F7F1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15000"/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115328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115328" cy="3394472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464148B-8456-4BED-A764-DDFB143B23BF}" type="datetimeFigureOut">
              <a:rPr lang="en-US" smtClean="0"/>
              <a:pPr eaLnBrk="1" latinLnBrk="0" hangingPunct="1"/>
              <a:t>6/19/2017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kumimoji="0" lang="ko-KR" altLang="en-US" smtClean="0"/>
              <a:pPr/>
              <a:t>‹#›</a:t>
            </a:fld>
            <a:endParaRPr kumimoji="0"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C888F-932A-4DD8-82EB-1EEFF1B65139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advTm="15000"/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72330" y="589346"/>
            <a:ext cx="928694" cy="4120755"/>
          </a:xfrm>
        </p:spPr>
        <p:txBody>
          <a:bodyPr vert="eaVert"/>
          <a:lstStyle>
            <a:lvl1pPr algn="ctr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00034" y="803659"/>
            <a:ext cx="6472254" cy="3857654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464148B-8456-4BED-A764-DDFB143B23BF}" type="datetimeFigureOut">
              <a:rPr lang="en-US" smtClean="0"/>
              <a:pPr eaLnBrk="1" latinLnBrk="0" hangingPunct="1"/>
              <a:t>6/19/2017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kumimoji="0" lang="ko-KR" altLang="en-US" smtClean="0"/>
              <a:pPr/>
              <a:t>‹#›</a:t>
            </a:fld>
            <a:endParaRPr kumimoji="0"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2A533-846D-4024-9EBE-53CB22D4D558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advTm="15000"/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928809"/>
            <a:ext cx="7772400" cy="750100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00100" y="2946800"/>
            <a:ext cx="7129490" cy="857256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72264" y="4767263"/>
            <a:ext cx="2133600" cy="273844"/>
          </a:xfrm>
        </p:spPr>
        <p:txBody>
          <a:bodyPr/>
          <a:lstStyle>
            <a:lvl1pPr algn="r">
              <a:defRPr/>
            </a:lvl1pPr>
          </a:lstStyle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28596" y="4767264"/>
            <a:ext cx="2214578" cy="273844"/>
          </a:xfrm>
        </p:spPr>
        <p:txBody>
          <a:bodyPr/>
          <a:lstStyle>
            <a:lvl1pPr algn="l">
              <a:defRPr/>
            </a:lvl1pPr>
          </a:lstStyle>
          <a:p>
            <a:endParaRPr lang="ko-KR" alt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438532" y="4767263"/>
            <a:ext cx="2133600" cy="273844"/>
          </a:xfrm>
        </p:spPr>
        <p:txBody>
          <a:bodyPr/>
          <a:lstStyle>
            <a:lvl1pPr algn="ctr">
              <a:defRPr/>
            </a:lvl1pPr>
          </a:lstStyle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1285852" y="2732486"/>
            <a:ext cx="6500858" cy="1191"/>
          </a:xfrm>
          <a:prstGeom prst="line">
            <a:avLst/>
          </a:prstGeom>
          <a:noFill/>
          <a:ln w="38100" cap="rnd" cmpd="sng" algn="ctr">
            <a:solidFill>
              <a:schemeClr val="tx2">
                <a:shade val="75000"/>
              </a:scheme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8E223-7984-4825-926C-91CB6C981C37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08582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15000"/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67874"/>
            <a:ext cx="6829444" cy="696515"/>
          </a:xfrm>
        </p:spPr>
        <p:txBody>
          <a:bodyPr/>
          <a:lstStyle>
            <a:lvl1pPr>
              <a:defRPr sz="400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500034" y="1017974"/>
            <a:ext cx="6786610" cy="119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D9CC9-9215-4AB5-A059-7ACAB9494EBF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0314644"/>
      </p:ext>
    </p:extLst>
  </p:cSld>
  <p:clrMapOvr>
    <a:masterClrMapping/>
  </p:clrMapOvr>
  <p:transition advTm="15000"/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2839643"/>
            <a:ext cx="8286808" cy="642942"/>
          </a:xfrm>
        </p:spPr>
        <p:txBody>
          <a:bodyPr anchor="ctr"/>
          <a:lstStyle>
            <a:lvl1pPr algn="l">
              <a:defRPr sz="4400" b="1" cap="all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3643320"/>
            <a:ext cx="8215370" cy="910835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8" name="직선 연결선 7"/>
          <p:cNvCxnSpPr/>
          <p:nvPr/>
        </p:nvCxnSpPr>
        <p:spPr>
          <a:xfrm flipV="1">
            <a:off x="513496" y="3536163"/>
            <a:ext cx="8201909" cy="21946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226C2-792C-48F7-ABF5-3F95ED1F4519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9015820"/>
      </p:ext>
    </p:extLst>
  </p:cSld>
  <p:clrMapOvr>
    <a:masterClrMapping/>
  </p:clrMapOvr>
  <p:transition advTm="1500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FFB59-E9D2-4374-B982-5CD8705273F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CB35B-BF66-4187-82C5-0E34A8B619F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824734215"/>
      </p:ext>
    </p:extLst>
  </p:cSld>
  <p:clrMapOvr>
    <a:masterClrMapping/>
  </p:clrMapOvr>
  <p:transition advTm="15000"/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21459"/>
            <a:ext cx="8229600" cy="85725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997D0-1A8E-49C7-A74F-15CE104B0981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9063474"/>
      </p:ext>
    </p:extLst>
  </p:cSld>
  <p:clrMapOvr>
    <a:masterClrMapping/>
  </p:clrMapOvr>
  <p:transition advTm="15000"/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015984"/>
            <a:ext cx="4041648" cy="479822"/>
          </a:xfrm>
          <a:prstGeom prst="roundRect">
            <a:avLst>
              <a:gd name="adj" fmla="val 0"/>
            </a:avLst>
          </a:prstGeom>
          <a:noFill/>
          <a:ln w="19050">
            <a:noFill/>
            <a:prstDash val="sysDot"/>
          </a:ln>
          <a:scene3d>
            <a:camera prst="orthographicFront"/>
            <a:lightRig rig="threePt" dir="t"/>
          </a:scene3d>
          <a:sp3d>
            <a:contourClr>
              <a:schemeClr val="tx2"/>
            </a:contourClr>
          </a:sp3d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 b="1"/>
            </a:lvl2pPr>
            <a:lvl3pPr marL="914400" indent="0" algn="ctr">
              <a:buNone/>
              <a:defRPr sz="1800" b="1"/>
            </a:lvl3pPr>
            <a:lvl4pPr marL="1371600" indent="0" algn="ctr">
              <a:buNone/>
              <a:defRPr sz="1600" b="1"/>
            </a:lvl4pPr>
            <a:lvl5pPr marL="1828800" indent="0" algn="ctr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0034" y="1178709"/>
            <a:ext cx="4040188" cy="283966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87860" y="4018369"/>
            <a:ext cx="4041648" cy="479822"/>
          </a:xfrm>
          <a:prstGeom prst="roundRect">
            <a:avLst>
              <a:gd name="adj" fmla="val 0"/>
            </a:avLst>
          </a:prstGeom>
          <a:noFill/>
          <a:ln w="19050">
            <a:noFill/>
            <a:prstDash val="sysDot"/>
          </a:ln>
          <a:scene3d>
            <a:camera prst="orthographicFront"/>
            <a:lightRig rig="threePt" dir="t"/>
          </a:scene3d>
          <a:sp3d>
            <a:contourClr>
              <a:schemeClr val="tx2"/>
            </a:contourClr>
          </a:sp3d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 b="1"/>
            </a:lvl2pPr>
            <a:lvl3pPr marL="914400" indent="0" algn="ctr">
              <a:buNone/>
              <a:defRPr sz="1800" b="1"/>
            </a:lvl3pPr>
            <a:lvl4pPr marL="1371600" indent="0" algn="ctr">
              <a:buNone/>
              <a:defRPr sz="1600" b="1"/>
            </a:lvl4pPr>
            <a:lvl5pPr marL="1828800" indent="0" algn="ctr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87861" y="1178709"/>
            <a:ext cx="4041775" cy="283966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500034" y="4661312"/>
            <a:ext cx="8143932" cy="119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0AC55-21FD-4DCC-B8CD-7F338B91B854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3491235"/>
      </p:ext>
    </p:extLst>
  </p:cSld>
  <p:clrMapOvr>
    <a:masterClrMapping/>
  </p:clrMapOvr>
  <p:transition advTm="15000"/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7E82-923F-4382-B8C0-70792B099871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940287"/>
      </p:ext>
    </p:extLst>
  </p:cSld>
  <p:clrMapOvr>
    <a:masterClrMapping/>
  </p:clrMapOvr>
  <p:transition advTm="15000"/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BAADA-DFB9-4FB1-B646-BDBFE234FFF8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9908349"/>
      </p:ext>
    </p:extLst>
  </p:cSld>
  <p:clrMapOvr>
    <a:masterClrMapping/>
  </p:clrMapOvr>
  <p:transition advTm="15000"/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1017975"/>
            <a:ext cx="7572428" cy="2732504"/>
          </a:xfrm>
        </p:spPr>
        <p:txBody>
          <a:bodyPr/>
          <a:lstStyle>
            <a:lvl1pPr>
              <a:defRPr sz="24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428610"/>
            <a:ext cx="7643866" cy="482207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2114" y="3804055"/>
            <a:ext cx="8151852" cy="7905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00034" y="910817"/>
            <a:ext cx="7572428" cy="119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72B9D-5B80-47E6-BA95-E45E91E13894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4930634"/>
      </p:ext>
    </p:extLst>
  </p:cSld>
  <p:clrMapOvr>
    <a:masterClrMapping/>
  </p:clrMapOvr>
  <p:transition advTm="15000"/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43042" y="321453"/>
            <a:ext cx="4500594" cy="425054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0298" y="4125527"/>
            <a:ext cx="5214974" cy="535785"/>
          </a:xfrm>
        </p:spPr>
        <p:txBody>
          <a:bodyPr/>
          <a:lstStyle>
            <a:lvl1pPr marL="0" indent="0" algn="l">
              <a:buNone/>
              <a:defRPr sz="1400"/>
            </a:lvl1pPr>
            <a:lvl2pPr marL="457200" indent="0" algn="l">
              <a:buNone/>
              <a:defRPr sz="1200"/>
            </a:lvl2pPr>
            <a:lvl3pPr marL="914400" indent="0" algn="l">
              <a:buNone/>
              <a:defRPr sz="1000"/>
            </a:lvl3pPr>
            <a:lvl4pPr marL="1371600" indent="0" algn="l">
              <a:buNone/>
              <a:defRPr sz="900"/>
            </a:lvl4pPr>
            <a:lvl5pPr marL="1828800" indent="0" algn="l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12" name="그림 개체 틀 11"/>
          <p:cNvSpPr>
            <a:spLocks noGrp="1"/>
          </p:cNvSpPr>
          <p:nvPr>
            <p:ph type="pic" sz="quarter" idx="1"/>
          </p:nvPr>
        </p:nvSpPr>
        <p:spPr>
          <a:xfrm>
            <a:off x="1785919" y="750081"/>
            <a:ext cx="5857875" cy="3321844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bg2">
              <a:shade val="50000"/>
            </a:schemeClr>
          </a:solidFill>
          <a:ln w="76200">
            <a:solidFill>
              <a:schemeClr val="bg2">
                <a:tint val="60000"/>
              </a:schemeClr>
            </a:solidFill>
          </a:ln>
        </p:spPr>
        <p:txBody>
          <a:bodyPr/>
          <a:lstStyle/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37D8D-6CCB-4C05-9CFE-6D21FC15F7F1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22723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15000"/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115328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115328" cy="3394472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C888F-932A-4DD8-82EB-1EEFF1B65139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5471070"/>
      </p:ext>
    </p:extLst>
  </p:cSld>
  <p:clrMapOvr>
    <a:masterClrMapping/>
  </p:clrMapOvr>
  <p:transition advTm="15000"/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72330" y="589346"/>
            <a:ext cx="928694" cy="4120755"/>
          </a:xfrm>
        </p:spPr>
        <p:txBody>
          <a:bodyPr vert="eaVert"/>
          <a:lstStyle>
            <a:lvl1pPr algn="ctr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00034" y="803659"/>
            <a:ext cx="6472254" cy="3857654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2A533-846D-4024-9EBE-53CB22D4D558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532179"/>
      </p:ext>
    </p:extLst>
  </p:cSld>
  <p:clrMapOvr>
    <a:masterClrMapping/>
  </p:clrMapOvr>
  <p:transition advTm="15000"/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928809"/>
            <a:ext cx="7772400" cy="750100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00100" y="2946800"/>
            <a:ext cx="7129490" cy="857256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72264" y="4767263"/>
            <a:ext cx="2133600" cy="273844"/>
          </a:xfrm>
        </p:spPr>
        <p:txBody>
          <a:bodyPr/>
          <a:lstStyle>
            <a:lvl1pPr algn="r">
              <a:defRPr/>
            </a:lvl1pPr>
          </a:lstStyle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28596" y="4767264"/>
            <a:ext cx="2214578" cy="273844"/>
          </a:xfrm>
        </p:spPr>
        <p:txBody>
          <a:bodyPr/>
          <a:lstStyle>
            <a:lvl1pPr algn="l">
              <a:defRPr/>
            </a:lvl1pPr>
          </a:lstStyle>
          <a:p>
            <a:endParaRPr lang="ko-KR" alt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438532" y="4767263"/>
            <a:ext cx="2133600" cy="273844"/>
          </a:xfrm>
        </p:spPr>
        <p:txBody>
          <a:bodyPr/>
          <a:lstStyle>
            <a:lvl1pPr algn="ctr">
              <a:defRPr/>
            </a:lvl1pPr>
          </a:lstStyle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1285852" y="2732486"/>
            <a:ext cx="6500858" cy="1191"/>
          </a:xfrm>
          <a:prstGeom prst="line">
            <a:avLst/>
          </a:prstGeom>
          <a:noFill/>
          <a:ln w="38100" cap="rnd" cmpd="sng" algn="ctr">
            <a:solidFill>
              <a:schemeClr val="tx2">
                <a:shade val="75000"/>
              </a:scheme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8E223-7984-4825-926C-91CB6C981C37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69167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15000"/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67874"/>
            <a:ext cx="6829444" cy="696515"/>
          </a:xfrm>
        </p:spPr>
        <p:txBody>
          <a:bodyPr/>
          <a:lstStyle>
            <a:lvl1pPr>
              <a:defRPr sz="400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500034" y="1017974"/>
            <a:ext cx="6786610" cy="119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D9CC9-9215-4AB5-A059-7ACAB9494EBF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1883273"/>
      </p:ext>
    </p:extLst>
  </p:cSld>
  <p:clrMapOvr>
    <a:masterClrMapping/>
  </p:clrMapOvr>
  <p:transition advTm="1500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DEE8E-E8AA-4ED6-B142-0B7DFA14CCC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DB296-174E-4632-82C7-CBF89637667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64689522"/>
      </p:ext>
    </p:extLst>
  </p:cSld>
  <p:clrMapOvr>
    <a:masterClrMapping/>
  </p:clrMapOvr>
  <p:transition advTm="15000"/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2839643"/>
            <a:ext cx="8286808" cy="642942"/>
          </a:xfrm>
        </p:spPr>
        <p:txBody>
          <a:bodyPr anchor="ctr"/>
          <a:lstStyle>
            <a:lvl1pPr algn="l">
              <a:defRPr sz="4400" b="1" cap="all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3643320"/>
            <a:ext cx="8215370" cy="910835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8" name="직선 연결선 7"/>
          <p:cNvCxnSpPr/>
          <p:nvPr/>
        </p:nvCxnSpPr>
        <p:spPr>
          <a:xfrm flipV="1">
            <a:off x="513496" y="3536163"/>
            <a:ext cx="8201909" cy="21946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226C2-792C-48F7-ABF5-3F95ED1F4519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0387724"/>
      </p:ext>
    </p:extLst>
  </p:cSld>
  <p:clrMapOvr>
    <a:masterClrMapping/>
  </p:clrMapOvr>
  <p:transition advTm="15000"/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21459"/>
            <a:ext cx="8229600" cy="85725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997D0-1A8E-49C7-A74F-15CE104B0981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1215916"/>
      </p:ext>
    </p:extLst>
  </p:cSld>
  <p:clrMapOvr>
    <a:masterClrMapping/>
  </p:clrMapOvr>
  <p:transition advTm="15000"/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015984"/>
            <a:ext cx="4041648" cy="479822"/>
          </a:xfrm>
          <a:prstGeom prst="roundRect">
            <a:avLst>
              <a:gd name="adj" fmla="val 0"/>
            </a:avLst>
          </a:prstGeom>
          <a:noFill/>
          <a:ln w="19050">
            <a:noFill/>
            <a:prstDash val="sysDot"/>
          </a:ln>
          <a:scene3d>
            <a:camera prst="orthographicFront"/>
            <a:lightRig rig="threePt" dir="t"/>
          </a:scene3d>
          <a:sp3d>
            <a:contourClr>
              <a:schemeClr val="tx2"/>
            </a:contourClr>
          </a:sp3d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 b="1"/>
            </a:lvl2pPr>
            <a:lvl3pPr marL="914400" indent="0" algn="ctr">
              <a:buNone/>
              <a:defRPr sz="1800" b="1"/>
            </a:lvl3pPr>
            <a:lvl4pPr marL="1371600" indent="0" algn="ctr">
              <a:buNone/>
              <a:defRPr sz="1600" b="1"/>
            </a:lvl4pPr>
            <a:lvl5pPr marL="1828800" indent="0" algn="ctr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0034" y="1178709"/>
            <a:ext cx="4040188" cy="283966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87860" y="4018369"/>
            <a:ext cx="4041648" cy="479822"/>
          </a:xfrm>
          <a:prstGeom prst="roundRect">
            <a:avLst>
              <a:gd name="adj" fmla="val 0"/>
            </a:avLst>
          </a:prstGeom>
          <a:noFill/>
          <a:ln w="19050">
            <a:noFill/>
            <a:prstDash val="sysDot"/>
          </a:ln>
          <a:scene3d>
            <a:camera prst="orthographicFront"/>
            <a:lightRig rig="threePt" dir="t"/>
          </a:scene3d>
          <a:sp3d>
            <a:contourClr>
              <a:schemeClr val="tx2"/>
            </a:contourClr>
          </a:sp3d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 b="1"/>
            </a:lvl2pPr>
            <a:lvl3pPr marL="914400" indent="0" algn="ctr">
              <a:buNone/>
              <a:defRPr sz="1800" b="1"/>
            </a:lvl3pPr>
            <a:lvl4pPr marL="1371600" indent="0" algn="ctr">
              <a:buNone/>
              <a:defRPr sz="1600" b="1"/>
            </a:lvl4pPr>
            <a:lvl5pPr marL="1828800" indent="0" algn="ctr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87861" y="1178709"/>
            <a:ext cx="4041775" cy="283966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500034" y="4661312"/>
            <a:ext cx="8143932" cy="119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0AC55-21FD-4DCC-B8CD-7F338B91B854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7176476"/>
      </p:ext>
    </p:extLst>
  </p:cSld>
  <p:clrMapOvr>
    <a:masterClrMapping/>
  </p:clrMapOvr>
  <p:transition advTm="15000"/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7E82-923F-4382-B8C0-70792B099871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58018"/>
      </p:ext>
    </p:extLst>
  </p:cSld>
  <p:clrMapOvr>
    <a:masterClrMapping/>
  </p:clrMapOvr>
  <p:transition advTm="15000"/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BAADA-DFB9-4FB1-B646-BDBFE234FFF8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7683220"/>
      </p:ext>
    </p:extLst>
  </p:cSld>
  <p:clrMapOvr>
    <a:masterClrMapping/>
  </p:clrMapOvr>
  <p:transition advTm="15000"/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1017975"/>
            <a:ext cx="7572428" cy="2732504"/>
          </a:xfrm>
        </p:spPr>
        <p:txBody>
          <a:bodyPr/>
          <a:lstStyle>
            <a:lvl1pPr>
              <a:defRPr sz="24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428610"/>
            <a:ext cx="7643866" cy="482207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2114" y="3804055"/>
            <a:ext cx="8151852" cy="7905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00034" y="910817"/>
            <a:ext cx="7572428" cy="119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72B9D-5B80-47E6-BA95-E45E91E13894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5363928"/>
      </p:ext>
    </p:extLst>
  </p:cSld>
  <p:clrMapOvr>
    <a:masterClrMapping/>
  </p:clrMapOvr>
  <p:transition advTm="15000"/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43042" y="321453"/>
            <a:ext cx="4500594" cy="425054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0298" y="4125527"/>
            <a:ext cx="5214974" cy="535785"/>
          </a:xfrm>
        </p:spPr>
        <p:txBody>
          <a:bodyPr/>
          <a:lstStyle>
            <a:lvl1pPr marL="0" indent="0" algn="l">
              <a:buNone/>
              <a:defRPr sz="1400"/>
            </a:lvl1pPr>
            <a:lvl2pPr marL="457200" indent="0" algn="l">
              <a:buNone/>
              <a:defRPr sz="1200"/>
            </a:lvl2pPr>
            <a:lvl3pPr marL="914400" indent="0" algn="l">
              <a:buNone/>
              <a:defRPr sz="1000"/>
            </a:lvl3pPr>
            <a:lvl4pPr marL="1371600" indent="0" algn="l">
              <a:buNone/>
              <a:defRPr sz="900"/>
            </a:lvl4pPr>
            <a:lvl5pPr marL="1828800" indent="0" algn="l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12" name="그림 개체 틀 11"/>
          <p:cNvSpPr>
            <a:spLocks noGrp="1"/>
          </p:cNvSpPr>
          <p:nvPr>
            <p:ph type="pic" sz="quarter" idx="1"/>
          </p:nvPr>
        </p:nvSpPr>
        <p:spPr>
          <a:xfrm>
            <a:off x="1785919" y="750081"/>
            <a:ext cx="5857875" cy="3321844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bg2">
              <a:shade val="50000"/>
            </a:schemeClr>
          </a:solidFill>
          <a:ln w="76200">
            <a:solidFill>
              <a:schemeClr val="bg2">
                <a:tint val="60000"/>
              </a:schemeClr>
            </a:solidFill>
          </a:ln>
        </p:spPr>
        <p:txBody>
          <a:bodyPr/>
          <a:lstStyle/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37D8D-6CCB-4C05-9CFE-6D21FC15F7F1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45937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15000"/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115328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115328" cy="3394472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C888F-932A-4DD8-82EB-1EEFF1B65139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6577926"/>
      </p:ext>
    </p:extLst>
  </p:cSld>
  <p:clrMapOvr>
    <a:masterClrMapping/>
  </p:clrMapOvr>
  <p:transition advTm="15000"/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72330" y="589346"/>
            <a:ext cx="928694" cy="4120755"/>
          </a:xfrm>
        </p:spPr>
        <p:txBody>
          <a:bodyPr vert="eaVert"/>
          <a:lstStyle>
            <a:lvl1pPr algn="ctr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00034" y="803659"/>
            <a:ext cx="6472254" cy="3857654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2A533-846D-4024-9EBE-53CB22D4D558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2522220"/>
      </p:ext>
    </p:extLst>
  </p:cSld>
  <p:clrMapOvr>
    <a:masterClrMapping/>
  </p:clrMapOvr>
  <p:transition advTm="15000"/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928809"/>
            <a:ext cx="7772400" cy="750100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00100" y="2946800"/>
            <a:ext cx="7129490" cy="857256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72264" y="4767263"/>
            <a:ext cx="2133600" cy="273844"/>
          </a:xfrm>
        </p:spPr>
        <p:txBody>
          <a:bodyPr/>
          <a:lstStyle>
            <a:lvl1pPr algn="r">
              <a:defRPr/>
            </a:lvl1pPr>
          </a:lstStyle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28596" y="4767264"/>
            <a:ext cx="2214578" cy="273844"/>
          </a:xfrm>
        </p:spPr>
        <p:txBody>
          <a:bodyPr/>
          <a:lstStyle>
            <a:lvl1pPr algn="l">
              <a:defRPr/>
            </a:lvl1pPr>
          </a:lstStyle>
          <a:p>
            <a:endParaRPr lang="ko-KR" alt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438532" y="4767263"/>
            <a:ext cx="2133600" cy="273844"/>
          </a:xfrm>
        </p:spPr>
        <p:txBody>
          <a:bodyPr/>
          <a:lstStyle>
            <a:lvl1pPr algn="ctr">
              <a:defRPr/>
            </a:lvl1pPr>
          </a:lstStyle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1285852" y="2732486"/>
            <a:ext cx="6500858" cy="1191"/>
          </a:xfrm>
          <a:prstGeom prst="line">
            <a:avLst/>
          </a:prstGeom>
          <a:noFill/>
          <a:ln w="38100" cap="rnd" cmpd="sng" algn="ctr">
            <a:solidFill>
              <a:schemeClr val="tx2">
                <a:shade val="75000"/>
              </a:scheme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8E223-7984-4825-926C-91CB6C981C37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69266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1500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C16AB-A81E-4570-A629-61605CB67B9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CC2E1-E624-4EFF-8D3B-6B2662C19DE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30486616"/>
      </p:ext>
    </p:extLst>
  </p:cSld>
  <p:clrMapOvr>
    <a:masterClrMapping/>
  </p:clrMapOvr>
  <p:transition advTm="15000"/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67874"/>
            <a:ext cx="6829444" cy="696515"/>
          </a:xfrm>
        </p:spPr>
        <p:txBody>
          <a:bodyPr/>
          <a:lstStyle>
            <a:lvl1pPr>
              <a:defRPr sz="400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500034" y="1017974"/>
            <a:ext cx="6786610" cy="119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D9CC9-9215-4AB5-A059-7ACAB9494EBF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6384476"/>
      </p:ext>
    </p:extLst>
  </p:cSld>
  <p:clrMapOvr>
    <a:masterClrMapping/>
  </p:clrMapOvr>
  <p:transition advTm="15000"/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2839643"/>
            <a:ext cx="8286808" cy="642942"/>
          </a:xfrm>
        </p:spPr>
        <p:txBody>
          <a:bodyPr anchor="ctr"/>
          <a:lstStyle>
            <a:lvl1pPr algn="l">
              <a:defRPr sz="4400" b="1" cap="all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3643320"/>
            <a:ext cx="8215370" cy="910835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8" name="직선 연결선 7"/>
          <p:cNvCxnSpPr/>
          <p:nvPr/>
        </p:nvCxnSpPr>
        <p:spPr>
          <a:xfrm flipV="1">
            <a:off x="513496" y="3536163"/>
            <a:ext cx="8201909" cy="21946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226C2-792C-48F7-ABF5-3F95ED1F4519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1217832"/>
      </p:ext>
    </p:extLst>
  </p:cSld>
  <p:clrMapOvr>
    <a:masterClrMapping/>
  </p:clrMapOvr>
  <p:transition advTm="15000"/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21459"/>
            <a:ext cx="8229600" cy="85725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997D0-1A8E-49C7-A74F-15CE104B0981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9944464"/>
      </p:ext>
    </p:extLst>
  </p:cSld>
  <p:clrMapOvr>
    <a:masterClrMapping/>
  </p:clrMapOvr>
  <p:transition advTm="15000"/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015984"/>
            <a:ext cx="4041648" cy="479822"/>
          </a:xfrm>
          <a:prstGeom prst="roundRect">
            <a:avLst>
              <a:gd name="adj" fmla="val 0"/>
            </a:avLst>
          </a:prstGeom>
          <a:noFill/>
          <a:ln w="19050">
            <a:noFill/>
            <a:prstDash val="sysDot"/>
          </a:ln>
          <a:scene3d>
            <a:camera prst="orthographicFront"/>
            <a:lightRig rig="threePt" dir="t"/>
          </a:scene3d>
          <a:sp3d>
            <a:contourClr>
              <a:schemeClr val="tx2"/>
            </a:contourClr>
          </a:sp3d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 b="1"/>
            </a:lvl2pPr>
            <a:lvl3pPr marL="914400" indent="0" algn="ctr">
              <a:buNone/>
              <a:defRPr sz="1800" b="1"/>
            </a:lvl3pPr>
            <a:lvl4pPr marL="1371600" indent="0" algn="ctr">
              <a:buNone/>
              <a:defRPr sz="1600" b="1"/>
            </a:lvl4pPr>
            <a:lvl5pPr marL="1828800" indent="0" algn="ctr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0034" y="1178709"/>
            <a:ext cx="4040188" cy="283966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87860" y="4018369"/>
            <a:ext cx="4041648" cy="479822"/>
          </a:xfrm>
          <a:prstGeom prst="roundRect">
            <a:avLst>
              <a:gd name="adj" fmla="val 0"/>
            </a:avLst>
          </a:prstGeom>
          <a:noFill/>
          <a:ln w="19050">
            <a:noFill/>
            <a:prstDash val="sysDot"/>
          </a:ln>
          <a:scene3d>
            <a:camera prst="orthographicFront"/>
            <a:lightRig rig="threePt" dir="t"/>
          </a:scene3d>
          <a:sp3d>
            <a:contourClr>
              <a:schemeClr val="tx2"/>
            </a:contourClr>
          </a:sp3d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 b="1"/>
            </a:lvl2pPr>
            <a:lvl3pPr marL="914400" indent="0" algn="ctr">
              <a:buNone/>
              <a:defRPr sz="1800" b="1"/>
            </a:lvl3pPr>
            <a:lvl4pPr marL="1371600" indent="0" algn="ctr">
              <a:buNone/>
              <a:defRPr sz="1600" b="1"/>
            </a:lvl4pPr>
            <a:lvl5pPr marL="1828800" indent="0" algn="ctr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87861" y="1178709"/>
            <a:ext cx="4041775" cy="283966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500034" y="4661312"/>
            <a:ext cx="8143932" cy="119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0AC55-21FD-4DCC-B8CD-7F338B91B854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3736311"/>
      </p:ext>
    </p:extLst>
  </p:cSld>
  <p:clrMapOvr>
    <a:masterClrMapping/>
  </p:clrMapOvr>
  <p:transition advTm="15000"/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7E82-923F-4382-B8C0-70792B099871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6199995"/>
      </p:ext>
    </p:extLst>
  </p:cSld>
  <p:clrMapOvr>
    <a:masterClrMapping/>
  </p:clrMapOvr>
  <p:transition advTm="15000"/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BAADA-DFB9-4FB1-B646-BDBFE234FFF8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3263377"/>
      </p:ext>
    </p:extLst>
  </p:cSld>
  <p:clrMapOvr>
    <a:masterClrMapping/>
  </p:clrMapOvr>
  <p:transition advTm="15000"/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1017975"/>
            <a:ext cx="7572428" cy="2732504"/>
          </a:xfrm>
        </p:spPr>
        <p:txBody>
          <a:bodyPr/>
          <a:lstStyle>
            <a:lvl1pPr>
              <a:defRPr sz="24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428610"/>
            <a:ext cx="7643866" cy="482207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2114" y="3804055"/>
            <a:ext cx="8151852" cy="7905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00034" y="910817"/>
            <a:ext cx="7572428" cy="119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72B9D-5B80-47E6-BA95-E45E91E13894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5981245"/>
      </p:ext>
    </p:extLst>
  </p:cSld>
  <p:clrMapOvr>
    <a:masterClrMapping/>
  </p:clrMapOvr>
  <p:transition advTm="15000"/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43042" y="321453"/>
            <a:ext cx="4500594" cy="425054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0298" y="4125527"/>
            <a:ext cx="5214974" cy="535785"/>
          </a:xfrm>
        </p:spPr>
        <p:txBody>
          <a:bodyPr/>
          <a:lstStyle>
            <a:lvl1pPr marL="0" indent="0" algn="l">
              <a:buNone/>
              <a:defRPr sz="1400"/>
            </a:lvl1pPr>
            <a:lvl2pPr marL="457200" indent="0" algn="l">
              <a:buNone/>
              <a:defRPr sz="1200"/>
            </a:lvl2pPr>
            <a:lvl3pPr marL="914400" indent="0" algn="l">
              <a:buNone/>
              <a:defRPr sz="1000"/>
            </a:lvl3pPr>
            <a:lvl4pPr marL="1371600" indent="0" algn="l">
              <a:buNone/>
              <a:defRPr sz="900"/>
            </a:lvl4pPr>
            <a:lvl5pPr marL="1828800" indent="0" algn="l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12" name="그림 개체 틀 11"/>
          <p:cNvSpPr>
            <a:spLocks noGrp="1"/>
          </p:cNvSpPr>
          <p:nvPr>
            <p:ph type="pic" sz="quarter" idx="1"/>
          </p:nvPr>
        </p:nvSpPr>
        <p:spPr>
          <a:xfrm>
            <a:off x="1785919" y="750081"/>
            <a:ext cx="5857875" cy="3321844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bg2">
              <a:shade val="50000"/>
            </a:schemeClr>
          </a:solidFill>
          <a:ln w="76200">
            <a:solidFill>
              <a:schemeClr val="bg2">
                <a:tint val="60000"/>
              </a:schemeClr>
            </a:solidFill>
          </a:ln>
        </p:spPr>
        <p:txBody>
          <a:bodyPr/>
          <a:lstStyle/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37D8D-6CCB-4C05-9CFE-6D21FC15F7F1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2687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15000"/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115328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115328" cy="3394472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C888F-932A-4DD8-82EB-1EEFF1B65139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9795272"/>
      </p:ext>
    </p:extLst>
  </p:cSld>
  <p:clrMapOvr>
    <a:masterClrMapping/>
  </p:clrMapOvr>
  <p:transition advTm="15000"/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72330" y="589346"/>
            <a:ext cx="928694" cy="4120755"/>
          </a:xfrm>
        </p:spPr>
        <p:txBody>
          <a:bodyPr vert="eaVert"/>
          <a:lstStyle>
            <a:lvl1pPr algn="ctr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00034" y="803659"/>
            <a:ext cx="6472254" cy="3857654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2A533-846D-4024-9EBE-53CB22D4D558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9774705"/>
      </p:ext>
    </p:extLst>
  </p:cSld>
  <p:clrMapOvr>
    <a:masterClrMapping/>
  </p:clrMapOvr>
  <p:transition advTm="1500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8852F-60AF-4D22-AEB5-73215E7A16C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9AC7F-2117-4DD0-A2E8-E0C38B920C3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67924500"/>
      </p:ext>
    </p:extLst>
  </p:cSld>
  <p:clrMapOvr>
    <a:masterClrMapping/>
  </p:clrMapOvr>
  <p:transition advTm="15000"/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928809"/>
            <a:ext cx="7772400" cy="750100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00100" y="2946800"/>
            <a:ext cx="7129490" cy="857256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72264" y="4767263"/>
            <a:ext cx="2133600" cy="273844"/>
          </a:xfrm>
        </p:spPr>
        <p:txBody>
          <a:bodyPr/>
          <a:lstStyle>
            <a:lvl1pPr algn="r">
              <a:defRPr/>
            </a:lvl1pPr>
          </a:lstStyle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28596" y="4767264"/>
            <a:ext cx="2214578" cy="273844"/>
          </a:xfrm>
        </p:spPr>
        <p:txBody>
          <a:bodyPr/>
          <a:lstStyle>
            <a:lvl1pPr algn="l">
              <a:defRPr/>
            </a:lvl1pPr>
          </a:lstStyle>
          <a:p>
            <a:endParaRPr lang="ko-KR" alt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438532" y="4767263"/>
            <a:ext cx="2133600" cy="273844"/>
          </a:xfrm>
        </p:spPr>
        <p:txBody>
          <a:bodyPr/>
          <a:lstStyle>
            <a:lvl1pPr algn="ctr">
              <a:defRPr/>
            </a:lvl1pPr>
          </a:lstStyle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1285852" y="2732486"/>
            <a:ext cx="6500858" cy="1191"/>
          </a:xfrm>
          <a:prstGeom prst="line">
            <a:avLst/>
          </a:prstGeom>
          <a:noFill/>
          <a:ln w="38100" cap="rnd" cmpd="sng" algn="ctr">
            <a:solidFill>
              <a:schemeClr val="tx2">
                <a:shade val="75000"/>
              </a:scheme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8E223-7984-4825-926C-91CB6C981C37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93851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15000"/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67874"/>
            <a:ext cx="6829444" cy="696515"/>
          </a:xfrm>
        </p:spPr>
        <p:txBody>
          <a:bodyPr/>
          <a:lstStyle>
            <a:lvl1pPr>
              <a:defRPr sz="400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500034" y="1017974"/>
            <a:ext cx="6786610" cy="119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D9CC9-9215-4AB5-A059-7ACAB9494EBF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8867041"/>
      </p:ext>
    </p:extLst>
  </p:cSld>
  <p:clrMapOvr>
    <a:masterClrMapping/>
  </p:clrMapOvr>
  <p:transition advTm="15000"/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2839643"/>
            <a:ext cx="8286808" cy="642942"/>
          </a:xfrm>
        </p:spPr>
        <p:txBody>
          <a:bodyPr anchor="ctr"/>
          <a:lstStyle>
            <a:lvl1pPr algn="l">
              <a:defRPr sz="4400" b="1" cap="all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3643320"/>
            <a:ext cx="8215370" cy="910835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8" name="직선 연결선 7"/>
          <p:cNvCxnSpPr/>
          <p:nvPr/>
        </p:nvCxnSpPr>
        <p:spPr>
          <a:xfrm flipV="1">
            <a:off x="513496" y="3536163"/>
            <a:ext cx="8201909" cy="21946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226C2-792C-48F7-ABF5-3F95ED1F4519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7020189"/>
      </p:ext>
    </p:extLst>
  </p:cSld>
  <p:clrMapOvr>
    <a:masterClrMapping/>
  </p:clrMapOvr>
  <p:transition advTm="15000"/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21459"/>
            <a:ext cx="8229600" cy="85725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997D0-1A8E-49C7-A74F-15CE104B0981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6709525"/>
      </p:ext>
    </p:extLst>
  </p:cSld>
  <p:clrMapOvr>
    <a:masterClrMapping/>
  </p:clrMapOvr>
  <p:transition advTm="15000"/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015984"/>
            <a:ext cx="4041648" cy="479822"/>
          </a:xfrm>
          <a:prstGeom prst="roundRect">
            <a:avLst>
              <a:gd name="adj" fmla="val 0"/>
            </a:avLst>
          </a:prstGeom>
          <a:noFill/>
          <a:ln w="19050">
            <a:noFill/>
            <a:prstDash val="sysDot"/>
          </a:ln>
          <a:scene3d>
            <a:camera prst="orthographicFront"/>
            <a:lightRig rig="threePt" dir="t"/>
          </a:scene3d>
          <a:sp3d>
            <a:contourClr>
              <a:schemeClr val="tx2"/>
            </a:contourClr>
          </a:sp3d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 b="1"/>
            </a:lvl2pPr>
            <a:lvl3pPr marL="914400" indent="0" algn="ctr">
              <a:buNone/>
              <a:defRPr sz="1800" b="1"/>
            </a:lvl3pPr>
            <a:lvl4pPr marL="1371600" indent="0" algn="ctr">
              <a:buNone/>
              <a:defRPr sz="1600" b="1"/>
            </a:lvl4pPr>
            <a:lvl5pPr marL="1828800" indent="0" algn="ctr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0034" y="1178709"/>
            <a:ext cx="4040188" cy="283966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87860" y="4018369"/>
            <a:ext cx="4041648" cy="479822"/>
          </a:xfrm>
          <a:prstGeom prst="roundRect">
            <a:avLst>
              <a:gd name="adj" fmla="val 0"/>
            </a:avLst>
          </a:prstGeom>
          <a:noFill/>
          <a:ln w="19050">
            <a:noFill/>
            <a:prstDash val="sysDot"/>
          </a:ln>
          <a:scene3d>
            <a:camera prst="orthographicFront"/>
            <a:lightRig rig="threePt" dir="t"/>
          </a:scene3d>
          <a:sp3d>
            <a:contourClr>
              <a:schemeClr val="tx2"/>
            </a:contourClr>
          </a:sp3d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 b="1"/>
            </a:lvl2pPr>
            <a:lvl3pPr marL="914400" indent="0" algn="ctr">
              <a:buNone/>
              <a:defRPr sz="1800" b="1"/>
            </a:lvl3pPr>
            <a:lvl4pPr marL="1371600" indent="0" algn="ctr">
              <a:buNone/>
              <a:defRPr sz="1600" b="1"/>
            </a:lvl4pPr>
            <a:lvl5pPr marL="1828800" indent="0" algn="ctr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87861" y="1178709"/>
            <a:ext cx="4041775" cy="283966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500034" y="4661312"/>
            <a:ext cx="8143932" cy="119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0AC55-21FD-4DCC-B8CD-7F338B91B854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2886040"/>
      </p:ext>
    </p:extLst>
  </p:cSld>
  <p:clrMapOvr>
    <a:masterClrMapping/>
  </p:clrMapOvr>
  <p:transition advTm="15000"/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7E82-923F-4382-B8C0-70792B099871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4924847"/>
      </p:ext>
    </p:extLst>
  </p:cSld>
  <p:clrMapOvr>
    <a:masterClrMapping/>
  </p:clrMapOvr>
  <p:transition advTm="15000"/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BAADA-DFB9-4FB1-B646-BDBFE234FFF8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7260941"/>
      </p:ext>
    </p:extLst>
  </p:cSld>
  <p:clrMapOvr>
    <a:masterClrMapping/>
  </p:clrMapOvr>
  <p:transition advTm="15000"/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1017975"/>
            <a:ext cx="7572428" cy="2732504"/>
          </a:xfrm>
        </p:spPr>
        <p:txBody>
          <a:bodyPr/>
          <a:lstStyle>
            <a:lvl1pPr>
              <a:defRPr sz="24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428610"/>
            <a:ext cx="7643866" cy="482207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2114" y="3804055"/>
            <a:ext cx="8151852" cy="7905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00034" y="910817"/>
            <a:ext cx="7572428" cy="119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72B9D-5B80-47E6-BA95-E45E91E13894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3397923"/>
      </p:ext>
    </p:extLst>
  </p:cSld>
  <p:clrMapOvr>
    <a:masterClrMapping/>
  </p:clrMapOvr>
  <p:transition advTm="15000"/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43042" y="321453"/>
            <a:ext cx="4500594" cy="425054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0298" y="4125527"/>
            <a:ext cx="5214974" cy="535785"/>
          </a:xfrm>
        </p:spPr>
        <p:txBody>
          <a:bodyPr/>
          <a:lstStyle>
            <a:lvl1pPr marL="0" indent="0" algn="l">
              <a:buNone/>
              <a:defRPr sz="1400"/>
            </a:lvl1pPr>
            <a:lvl2pPr marL="457200" indent="0" algn="l">
              <a:buNone/>
              <a:defRPr sz="1200"/>
            </a:lvl2pPr>
            <a:lvl3pPr marL="914400" indent="0" algn="l">
              <a:buNone/>
              <a:defRPr sz="1000"/>
            </a:lvl3pPr>
            <a:lvl4pPr marL="1371600" indent="0" algn="l">
              <a:buNone/>
              <a:defRPr sz="900"/>
            </a:lvl4pPr>
            <a:lvl5pPr marL="1828800" indent="0" algn="l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12" name="그림 개체 틀 11"/>
          <p:cNvSpPr>
            <a:spLocks noGrp="1"/>
          </p:cNvSpPr>
          <p:nvPr>
            <p:ph type="pic" sz="quarter" idx="1"/>
          </p:nvPr>
        </p:nvSpPr>
        <p:spPr>
          <a:xfrm>
            <a:off x="1785919" y="750081"/>
            <a:ext cx="5857875" cy="3321844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bg2">
              <a:shade val="50000"/>
            </a:schemeClr>
          </a:solidFill>
          <a:ln w="76200">
            <a:solidFill>
              <a:schemeClr val="bg2">
                <a:tint val="60000"/>
              </a:schemeClr>
            </a:solidFill>
          </a:ln>
        </p:spPr>
        <p:txBody>
          <a:bodyPr/>
          <a:lstStyle/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37D8D-6CCB-4C05-9CFE-6D21FC15F7F1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87637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15000"/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115328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115328" cy="3394472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C888F-932A-4DD8-82EB-1EEFF1B65139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1917441"/>
      </p:ext>
    </p:extLst>
  </p:cSld>
  <p:clrMapOvr>
    <a:masterClrMapping/>
  </p:clrMapOvr>
  <p:transition advTm="1500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A7F9E-D8BE-4B2F-A401-E04A4DF5021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D30AB-C8B2-4B61-8CE9-392E75A0EC4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77716273"/>
      </p:ext>
    </p:extLst>
  </p:cSld>
  <p:clrMapOvr>
    <a:masterClrMapping/>
  </p:clrMapOvr>
  <p:transition advTm="15000"/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72330" y="589346"/>
            <a:ext cx="928694" cy="4120755"/>
          </a:xfrm>
        </p:spPr>
        <p:txBody>
          <a:bodyPr vert="eaVert"/>
          <a:lstStyle>
            <a:lvl1pPr algn="ctr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00034" y="803659"/>
            <a:ext cx="6472254" cy="3857654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2A533-846D-4024-9EBE-53CB22D4D558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8548358"/>
      </p:ext>
    </p:extLst>
  </p:cSld>
  <p:clrMapOvr>
    <a:masterClrMapping/>
  </p:clrMapOvr>
  <p:transition advTm="15000"/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928809"/>
            <a:ext cx="7772400" cy="750100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00100" y="2946800"/>
            <a:ext cx="7129490" cy="857256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72264" y="4767263"/>
            <a:ext cx="2133600" cy="273844"/>
          </a:xfrm>
        </p:spPr>
        <p:txBody>
          <a:bodyPr/>
          <a:lstStyle>
            <a:lvl1pPr algn="r">
              <a:defRPr/>
            </a:lvl1pPr>
          </a:lstStyle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28596" y="4767264"/>
            <a:ext cx="2214578" cy="273844"/>
          </a:xfrm>
        </p:spPr>
        <p:txBody>
          <a:bodyPr/>
          <a:lstStyle>
            <a:lvl1pPr algn="l">
              <a:defRPr/>
            </a:lvl1pPr>
          </a:lstStyle>
          <a:p>
            <a:endParaRPr lang="ko-KR" alt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438532" y="4767263"/>
            <a:ext cx="2133600" cy="273844"/>
          </a:xfrm>
        </p:spPr>
        <p:txBody>
          <a:bodyPr/>
          <a:lstStyle>
            <a:lvl1pPr algn="ctr">
              <a:defRPr/>
            </a:lvl1pPr>
          </a:lstStyle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1285852" y="2732486"/>
            <a:ext cx="6500858" cy="1191"/>
          </a:xfrm>
          <a:prstGeom prst="line">
            <a:avLst/>
          </a:prstGeom>
          <a:noFill/>
          <a:ln w="38100" cap="rnd" cmpd="sng" algn="ctr">
            <a:solidFill>
              <a:schemeClr val="tx2">
                <a:shade val="75000"/>
              </a:scheme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8E223-7984-4825-926C-91CB6C981C37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72408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15000"/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67874"/>
            <a:ext cx="6829444" cy="696515"/>
          </a:xfrm>
        </p:spPr>
        <p:txBody>
          <a:bodyPr/>
          <a:lstStyle>
            <a:lvl1pPr>
              <a:defRPr sz="400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500034" y="1017974"/>
            <a:ext cx="6786610" cy="119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D9CC9-9215-4AB5-A059-7ACAB9494EBF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0736555"/>
      </p:ext>
    </p:extLst>
  </p:cSld>
  <p:clrMapOvr>
    <a:masterClrMapping/>
  </p:clrMapOvr>
  <p:transition advTm="15000"/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2839643"/>
            <a:ext cx="8286808" cy="642942"/>
          </a:xfrm>
        </p:spPr>
        <p:txBody>
          <a:bodyPr anchor="ctr"/>
          <a:lstStyle>
            <a:lvl1pPr algn="l">
              <a:defRPr sz="4400" b="1" cap="all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3643320"/>
            <a:ext cx="8215370" cy="910835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8" name="직선 연결선 7"/>
          <p:cNvCxnSpPr/>
          <p:nvPr/>
        </p:nvCxnSpPr>
        <p:spPr>
          <a:xfrm flipV="1">
            <a:off x="513496" y="3536163"/>
            <a:ext cx="8201909" cy="21946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226C2-792C-48F7-ABF5-3F95ED1F4519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0787757"/>
      </p:ext>
    </p:extLst>
  </p:cSld>
  <p:clrMapOvr>
    <a:masterClrMapping/>
  </p:clrMapOvr>
  <p:transition advTm="15000"/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21459"/>
            <a:ext cx="8229600" cy="85725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997D0-1A8E-49C7-A74F-15CE104B0981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5602491"/>
      </p:ext>
    </p:extLst>
  </p:cSld>
  <p:clrMapOvr>
    <a:masterClrMapping/>
  </p:clrMapOvr>
  <p:transition advTm="15000"/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015984"/>
            <a:ext cx="4041648" cy="479822"/>
          </a:xfrm>
          <a:prstGeom prst="roundRect">
            <a:avLst>
              <a:gd name="adj" fmla="val 0"/>
            </a:avLst>
          </a:prstGeom>
          <a:noFill/>
          <a:ln w="19050">
            <a:noFill/>
            <a:prstDash val="sysDot"/>
          </a:ln>
          <a:scene3d>
            <a:camera prst="orthographicFront"/>
            <a:lightRig rig="threePt" dir="t"/>
          </a:scene3d>
          <a:sp3d>
            <a:contourClr>
              <a:schemeClr val="tx2"/>
            </a:contourClr>
          </a:sp3d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 b="1"/>
            </a:lvl2pPr>
            <a:lvl3pPr marL="914400" indent="0" algn="ctr">
              <a:buNone/>
              <a:defRPr sz="1800" b="1"/>
            </a:lvl3pPr>
            <a:lvl4pPr marL="1371600" indent="0" algn="ctr">
              <a:buNone/>
              <a:defRPr sz="1600" b="1"/>
            </a:lvl4pPr>
            <a:lvl5pPr marL="1828800" indent="0" algn="ctr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0034" y="1178709"/>
            <a:ext cx="4040188" cy="283966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87860" y="4018369"/>
            <a:ext cx="4041648" cy="479822"/>
          </a:xfrm>
          <a:prstGeom prst="roundRect">
            <a:avLst>
              <a:gd name="adj" fmla="val 0"/>
            </a:avLst>
          </a:prstGeom>
          <a:noFill/>
          <a:ln w="19050">
            <a:noFill/>
            <a:prstDash val="sysDot"/>
          </a:ln>
          <a:scene3d>
            <a:camera prst="orthographicFront"/>
            <a:lightRig rig="threePt" dir="t"/>
          </a:scene3d>
          <a:sp3d>
            <a:contourClr>
              <a:schemeClr val="tx2"/>
            </a:contourClr>
          </a:sp3d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 b="1"/>
            </a:lvl2pPr>
            <a:lvl3pPr marL="914400" indent="0" algn="ctr">
              <a:buNone/>
              <a:defRPr sz="1800" b="1"/>
            </a:lvl3pPr>
            <a:lvl4pPr marL="1371600" indent="0" algn="ctr">
              <a:buNone/>
              <a:defRPr sz="1600" b="1"/>
            </a:lvl4pPr>
            <a:lvl5pPr marL="1828800" indent="0" algn="ctr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87861" y="1178709"/>
            <a:ext cx="4041775" cy="283966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500034" y="4661312"/>
            <a:ext cx="8143932" cy="119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0AC55-21FD-4DCC-B8CD-7F338B91B854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4718995"/>
      </p:ext>
    </p:extLst>
  </p:cSld>
  <p:clrMapOvr>
    <a:masterClrMapping/>
  </p:clrMapOvr>
  <p:transition advTm="15000"/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7E82-923F-4382-B8C0-70792B099871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4035408"/>
      </p:ext>
    </p:extLst>
  </p:cSld>
  <p:clrMapOvr>
    <a:masterClrMapping/>
  </p:clrMapOvr>
  <p:transition advTm="15000"/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BAADA-DFB9-4FB1-B646-BDBFE234FFF8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3274353"/>
      </p:ext>
    </p:extLst>
  </p:cSld>
  <p:clrMapOvr>
    <a:masterClrMapping/>
  </p:clrMapOvr>
  <p:transition advTm="15000"/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1017975"/>
            <a:ext cx="7572428" cy="2732504"/>
          </a:xfrm>
        </p:spPr>
        <p:txBody>
          <a:bodyPr/>
          <a:lstStyle>
            <a:lvl1pPr>
              <a:defRPr sz="24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428610"/>
            <a:ext cx="7643866" cy="482207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2114" y="3804055"/>
            <a:ext cx="8151852" cy="7905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00034" y="910817"/>
            <a:ext cx="7572428" cy="119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72B9D-5B80-47E6-BA95-E45E91E13894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2592732"/>
      </p:ext>
    </p:extLst>
  </p:cSld>
  <p:clrMapOvr>
    <a:masterClrMapping/>
  </p:clrMapOvr>
  <p:transition advTm="15000"/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43042" y="321453"/>
            <a:ext cx="4500594" cy="425054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0298" y="4125527"/>
            <a:ext cx="5214974" cy="535785"/>
          </a:xfrm>
        </p:spPr>
        <p:txBody>
          <a:bodyPr/>
          <a:lstStyle>
            <a:lvl1pPr marL="0" indent="0" algn="l">
              <a:buNone/>
              <a:defRPr sz="1400"/>
            </a:lvl1pPr>
            <a:lvl2pPr marL="457200" indent="0" algn="l">
              <a:buNone/>
              <a:defRPr sz="1200"/>
            </a:lvl2pPr>
            <a:lvl3pPr marL="914400" indent="0" algn="l">
              <a:buNone/>
              <a:defRPr sz="1000"/>
            </a:lvl3pPr>
            <a:lvl4pPr marL="1371600" indent="0" algn="l">
              <a:buNone/>
              <a:defRPr sz="900"/>
            </a:lvl4pPr>
            <a:lvl5pPr marL="1828800" indent="0" algn="l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12" name="그림 개체 틀 11"/>
          <p:cNvSpPr>
            <a:spLocks noGrp="1"/>
          </p:cNvSpPr>
          <p:nvPr>
            <p:ph type="pic" sz="quarter" idx="1"/>
          </p:nvPr>
        </p:nvSpPr>
        <p:spPr>
          <a:xfrm>
            <a:off x="1785919" y="750081"/>
            <a:ext cx="5857875" cy="3321844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bg2">
              <a:shade val="50000"/>
            </a:schemeClr>
          </a:solidFill>
          <a:ln w="76200">
            <a:solidFill>
              <a:schemeClr val="bg2">
                <a:tint val="60000"/>
              </a:schemeClr>
            </a:solidFill>
          </a:ln>
        </p:spPr>
        <p:txBody>
          <a:bodyPr/>
          <a:lstStyle/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37D8D-6CCB-4C05-9CFE-6D21FC15F7F1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89744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1500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45809125"/>
      </p:ext>
    </p:extLst>
  </p:cSld>
  <p:clrMapOvr>
    <a:masterClrMapping/>
  </p:clrMapOvr>
  <p:transition advTm="15000"/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115328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115328" cy="3394472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C888F-932A-4DD8-82EB-1EEFF1B65139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3809270"/>
      </p:ext>
    </p:extLst>
  </p:cSld>
  <p:clrMapOvr>
    <a:masterClrMapping/>
  </p:clrMapOvr>
  <p:transition advTm="15000"/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72330" y="589346"/>
            <a:ext cx="928694" cy="4120755"/>
          </a:xfrm>
        </p:spPr>
        <p:txBody>
          <a:bodyPr vert="eaVert"/>
          <a:lstStyle>
            <a:lvl1pPr algn="ctr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00034" y="803659"/>
            <a:ext cx="6472254" cy="3857654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2A533-846D-4024-9EBE-53CB22D4D558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5883816"/>
      </p:ext>
    </p:extLst>
  </p:cSld>
  <p:clrMapOvr>
    <a:masterClrMapping/>
  </p:clrMapOvr>
  <p:transition advTm="15000"/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928809"/>
            <a:ext cx="7772400" cy="750100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00100" y="2946800"/>
            <a:ext cx="7129490" cy="857256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72264" y="4767263"/>
            <a:ext cx="2133600" cy="273844"/>
          </a:xfrm>
        </p:spPr>
        <p:txBody>
          <a:bodyPr/>
          <a:lstStyle>
            <a:lvl1pPr algn="r">
              <a:defRPr/>
            </a:lvl1pPr>
          </a:lstStyle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28596" y="4767264"/>
            <a:ext cx="2214578" cy="273844"/>
          </a:xfrm>
        </p:spPr>
        <p:txBody>
          <a:bodyPr/>
          <a:lstStyle>
            <a:lvl1pPr algn="l">
              <a:defRPr/>
            </a:lvl1pPr>
          </a:lstStyle>
          <a:p>
            <a:endParaRPr lang="ko-KR" alt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438532" y="4767263"/>
            <a:ext cx="2133600" cy="273844"/>
          </a:xfrm>
        </p:spPr>
        <p:txBody>
          <a:bodyPr/>
          <a:lstStyle>
            <a:lvl1pPr algn="ctr">
              <a:defRPr/>
            </a:lvl1pPr>
          </a:lstStyle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1285852" y="2732486"/>
            <a:ext cx="6500858" cy="1191"/>
          </a:xfrm>
          <a:prstGeom prst="line">
            <a:avLst/>
          </a:prstGeom>
          <a:noFill/>
          <a:ln w="38100" cap="rnd" cmpd="sng" algn="ctr">
            <a:solidFill>
              <a:schemeClr val="tx2">
                <a:shade val="75000"/>
              </a:scheme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8E223-7984-4825-926C-91CB6C981C37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82542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15000"/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67874"/>
            <a:ext cx="6829444" cy="696515"/>
          </a:xfrm>
        </p:spPr>
        <p:txBody>
          <a:bodyPr/>
          <a:lstStyle>
            <a:lvl1pPr>
              <a:defRPr sz="400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500034" y="1017974"/>
            <a:ext cx="6786610" cy="119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D9CC9-9215-4AB5-A059-7ACAB9494EBF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9197659"/>
      </p:ext>
    </p:extLst>
  </p:cSld>
  <p:clrMapOvr>
    <a:masterClrMapping/>
  </p:clrMapOvr>
  <p:transition advTm="15000"/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2839643"/>
            <a:ext cx="8286808" cy="642942"/>
          </a:xfrm>
        </p:spPr>
        <p:txBody>
          <a:bodyPr anchor="ctr"/>
          <a:lstStyle>
            <a:lvl1pPr algn="l">
              <a:defRPr sz="4400" b="1" cap="all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3643320"/>
            <a:ext cx="8215370" cy="910835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8" name="직선 연결선 7"/>
          <p:cNvCxnSpPr/>
          <p:nvPr/>
        </p:nvCxnSpPr>
        <p:spPr>
          <a:xfrm flipV="1">
            <a:off x="513496" y="3536163"/>
            <a:ext cx="8201909" cy="21946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226C2-792C-48F7-ABF5-3F95ED1F4519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1370729"/>
      </p:ext>
    </p:extLst>
  </p:cSld>
  <p:clrMapOvr>
    <a:masterClrMapping/>
  </p:clrMapOvr>
  <p:transition advTm="15000"/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21459"/>
            <a:ext cx="8229600" cy="85725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997D0-1A8E-49C7-A74F-15CE104B0981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588800"/>
      </p:ext>
    </p:extLst>
  </p:cSld>
  <p:clrMapOvr>
    <a:masterClrMapping/>
  </p:clrMapOvr>
  <p:transition advTm="15000"/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015984"/>
            <a:ext cx="4041648" cy="479822"/>
          </a:xfrm>
          <a:prstGeom prst="roundRect">
            <a:avLst>
              <a:gd name="adj" fmla="val 0"/>
            </a:avLst>
          </a:prstGeom>
          <a:noFill/>
          <a:ln w="19050">
            <a:noFill/>
            <a:prstDash val="sysDot"/>
          </a:ln>
          <a:scene3d>
            <a:camera prst="orthographicFront"/>
            <a:lightRig rig="threePt" dir="t"/>
          </a:scene3d>
          <a:sp3d>
            <a:contourClr>
              <a:schemeClr val="tx2"/>
            </a:contourClr>
          </a:sp3d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 b="1"/>
            </a:lvl2pPr>
            <a:lvl3pPr marL="914400" indent="0" algn="ctr">
              <a:buNone/>
              <a:defRPr sz="1800" b="1"/>
            </a:lvl3pPr>
            <a:lvl4pPr marL="1371600" indent="0" algn="ctr">
              <a:buNone/>
              <a:defRPr sz="1600" b="1"/>
            </a:lvl4pPr>
            <a:lvl5pPr marL="1828800" indent="0" algn="ctr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0034" y="1178709"/>
            <a:ext cx="4040188" cy="283966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87860" y="4018369"/>
            <a:ext cx="4041648" cy="479822"/>
          </a:xfrm>
          <a:prstGeom prst="roundRect">
            <a:avLst>
              <a:gd name="adj" fmla="val 0"/>
            </a:avLst>
          </a:prstGeom>
          <a:noFill/>
          <a:ln w="19050">
            <a:noFill/>
            <a:prstDash val="sysDot"/>
          </a:ln>
          <a:scene3d>
            <a:camera prst="orthographicFront"/>
            <a:lightRig rig="threePt" dir="t"/>
          </a:scene3d>
          <a:sp3d>
            <a:contourClr>
              <a:schemeClr val="tx2"/>
            </a:contourClr>
          </a:sp3d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 b="1"/>
            </a:lvl2pPr>
            <a:lvl3pPr marL="914400" indent="0" algn="ctr">
              <a:buNone/>
              <a:defRPr sz="1800" b="1"/>
            </a:lvl3pPr>
            <a:lvl4pPr marL="1371600" indent="0" algn="ctr">
              <a:buNone/>
              <a:defRPr sz="1600" b="1"/>
            </a:lvl4pPr>
            <a:lvl5pPr marL="1828800" indent="0" algn="ctr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87861" y="1178709"/>
            <a:ext cx="4041775" cy="283966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500034" y="4661312"/>
            <a:ext cx="8143932" cy="119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0AC55-21FD-4DCC-B8CD-7F338B91B854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8719406"/>
      </p:ext>
    </p:extLst>
  </p:cSld>
  <p:clrMapOvr>
    <a:masterClrMapping/>
  </p:clrMapOvr>
  <p:transition advTm="15000"/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7E82-923F-4382-B8C0-70792B099871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1869916"/>
      </p:ext>
    </p:extLst>
  </p:cSld>
  <p:clrMapOvr>
    <a:masterClrMapping/>
  </p:clrMapOvr>
  <p:transition advTm="15000"/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BAADA-DFB9-4FB1-B646-BDBFE234FFF8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1723208"/>
      </p:ext>
    </p:extLst>
  </p:cSld>
  <p:clrMapOvr>
    <a:masterClrMapping/>
  </p:clrMapOvr>
  <p:transition advTm="15000"/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1017975"/>
            <a:ext cx="7572428" cy="2732504"/>
          </a:xfrm>
        </p:spPr>
        <p:txBody>
          <a:bodyPr/>
          <a:lstStyle>
            <a:lvl1pPr>
              <a:defRPr sz="24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428610"/>
            <a:ext cx="7643866" cy="482207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2114" y="3804055"/>
            <a:ext cx="8151852" cy="7905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00034" y="910817"/>
            <a:ext cx="7572428" cy="119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72B9D-5B80-47E6-BA95-E45E91E13894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4418391"/>
      </p:ext>
    </p:extLst>
  </p:cSld>
  <p:clrMapOvr>
    <a:masterClrMapping/>
  </p:clrMapOvr>
  <p:transition advTm="1500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00735-62DE-4A8F-A3C0-6F5C7576026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0F635-3110-4FF0-834C-BC57C5D1D59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41749483"/>
      </p:ext>
    </p:extLst>
  </p:cSld>
  <p:clrMapOvr>
    <a:masterClrMapping/>
  </p:clrMapOvr>
  <p:transition advTm="15000"/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43042" y="321453"/>
            <a:ext cx="4500594" cy="425054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0298" y="4125527"/>
            <a:ext cx="5214974" cy="535785"/>
          </a:xfrm>
        </p:spPr>
        <p:txBody>
          <a:bodyPr/>
          <a:lstStyle>
            <a:lvl1pPr marL="0" indent="0" algn="l">
              <a:buNone/>
              <a:defRPr sz="1400"/>
            </a:lvl1pPr>
            <a:lvl2pPr marL="457200" indent="0" algn="l">
              <a:buNone/>
              <a:defRPr sz="1200"/>
            </a:lvl2pPr>
            <a:lvl3pPr marL="914400" indent="0" algn="l">
              <a:buNone/>
              <a:defRPr sz="1000"/>
            </a:lvl3pPr>
            <a:lvl4pPr marL="1371600" indent="0" algn="l">
              <a:buNone/>
              <a:defRPr sz="900"/>
            </a:lvl4pPr>
            <a:lvl5pPr marL="1828800" indent="0" algn="l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12" name="그림 개체 틀 11"/>
          <p:cNvSpPr>
            <a:spLocks noGrp="1"/>
          </p:cNvSpPr>
          <p:nvPr>
            <p:ph type="pic" sz="quarter" idx="1"/>
          </p:nvPr>
        </p:nvSpPr>
        <p:spPr>
          <a:xfrm>
            <a:off x="1785919" y="750081"/>
            <a:ext cx="5857875" cy="3321844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bg2">
              <a:shade val="50000"/>
            </a:schemeClr>
          </a:solidFill>
          <a:ln w="76200">
            <a:solidFill>
              <a:schemeClr val="bg2">
                <a:tint val="60000"/>
              </a:schemeClr>
            </a:solidFill>
          </a:ln>
        </p:spPr>
        <p:txBody>
          <a:bodyPr/>
          <a:lstStyle/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37D8D-6CCB-4C05-9CFE-6D21FC15F7F1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63675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15000"/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115328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115328" cy="3394472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C888F-932A-4DD8-82EB-1EEFF1B65139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5787995"/>
      </p:ext>
    </p:extLst>
  </p:cSld>
  <p:clrMapOvr>
    <a:masterClrMapping/>
  </p:clrMapOvr>
  <p:transition advTm="15000"/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72330" y="589346"/>
            <a:ext cx="928694" cy="4120755"/>
          </a:xfrm>
        </p:spPr>
        <p:txBody>
          <a:bodyPr vert="eaVert"/>
          <a:lstStyle>
            <a:lvl1pPr algn="ctr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00034" y="803659"/>
            <a:ext cx="6472254" cy="3857654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48B-8456-4BED-A764-DDFB143B23BF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6/19/2017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C65CB-EE3F-4F9A-9170-43BE91C28806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4914900"/>
            <a:ext cx="2133600" cy="1143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4857750"/>
            <a:ext cx="2590800" cy="171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04025" y="4960144"/>
            <a:ext cx="533400" cy="1833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2A533-846D-4024-9EBE-53CB22D4D558}" type="slidenum">
              <a:rPr lang="en-US" altLang="ko-KR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3178701"/>
      </p:ext>
    </p:extLst>
  </p:cSld>
  <p:clrMapOvr>
    <a:masterClrMapping/>
  </p:clrMapOvr>
  <p:transition advTm="1500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5D5E1-385F-4917-952C-55BB49D535A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B7232-6FF8-474D-BA41-AC9C15A6FBE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51497493"/>
      </p:ext>
    </p:extLst>
  </p:cSld>
  <p:clrMapOvr>
    <a:masterClrMapping/>
  </p:clrMapOvr>
  <p:transition advTm="1500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6323C-CC26-487F-A84C-52D16745860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533F1-0E93-4936-AA85-63FA1267451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14353107"/>
      </p:ext>
    </p:extLst>
  </p:cSld>
  <p:clrMapOvr>
    <a:masterClrMapping/>
  </p:clrMapOvr>
  <p:transition advTm="1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C1DF6-4ED7-4C40-B44F-22D66982E27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65F3F-ACE1-48A4-8D7B-2EE87400E3C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60675737"/>
      </p:ext>
    </p:extLst>
  </p:cSld>
  <p:clrMapOvr>
    <a:masterClrMapping/>
  </p:clrMapOvr>
  <p:transition advTm="1500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BB69B-5256-4E16-B464-27F667191FC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436FB-711D-42A0-99FB-6C86368B8C7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42491769"/>
      </p:ext>
    </p:extLst>
  </p:cSld>
  <p:clrMapOvr>
    <a:masterClrMapping/>
  </p:clrMapOvr>
  <p:transition advTm="1500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C1F65-F796-43AA-A662-06DB8357E2B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FA7D9-F5E7-4821-9E08-06A341B2206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76596337"/>
      </p:ext>
    </p:extLst>
  </p:cSld>
  <p:clrMapOvr>
    <a:masterClrMapping/>
  </p:clrMapOvr>
  <p:transition advTm="1500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617E2-17A4-416B-A024-0B7848E90E1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9C7B8-19A4-4B9A-B79B-263F50166BC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18544821"/>
      </p:ext>
    </p:extLst>
  </p:cSld>
  <p:clrMapOvr>
    <a:masterClrMapping/>
  </p:clrMapOvr>
  <p:transition advTm="1500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450C4-9CAE-45E9-A407-AD355788C6B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4B5FE-F603-42D9-B861-8AA39FE48F1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5078853"/>
      </p:ext>
    </p:extLst>
  </p:cSld>
  <p:clrMapOvr>
    <a:masterClrMapping/>
  </p:clrMapOvr>
  <p:transition advTm="1500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74694-0372-4A74-BB64-1563A1657D3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B782E-7E0B-4A35-8DE0-97C3CE89C74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59113856"/>
      </p:ext>
    </p:extLst>
  </p:cSld>
  <p:clrMapOvr>
    <a:masterClrMapping/>
  </p:clrMapOvr>
  <p:transition advTm="1500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508F3-7A1F-4D81-AD72-05353117CBB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A2FBF-7BF8-49D8-8FF4-8FE1691E37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4638526"/>
      </p:ext>
    </p:extLst>
  </p:cSld>
  <p:clrMapOvr>
    <a:masterClrMapping/>
  </p:clrMapOvr>
  <p:transition advTm="1500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37965-D25A-41F7-9797-73DDE357817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C87A1-BF47-4089-AF88-FBEA74D1847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141550825"/>
      </p:ext>
    </p:extLst>
  </p:cSld>
  <p:clrMapOvr>
    <a:masterClrMapping/>
  </p:clrMapOvr>
  <p:transition advTm="1500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7877976"/>
      </p:ext>
    </p:extLst>
  </p:cSld>
  <p:clrMapOvr>
    <a:masterClrMapping/>
  </p:clrMapOvr>
  <p:transition advTm="1500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D4621-BBC2-4FDC-B17D-FD9A1AC781A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3E32F-57AB-45D8-9FE3-2363F54A8A1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35782457"/>
      </p:ext>
    </p:extLst>
  </p:cSld>
  <p:clrMapOvr>
    <a:masterClrMapping/>
  </p:clrMapOvr>
  <p:transition advTm="1500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0200C-7364-4ACC-9D91-1C1996AF37D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3602B-4222-4FE1-8F7A-11932D69FA0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05903907"/>
      </p:ext>
    </p:extLst>
  </p:cSld>
  <p:clrMapOvr>
    <a:masterClrMapping/>
  </p:clrMapOvr>
  <p:transition advTm="1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CBA46-3294-4BDA-B6BF-C61EDBDECBD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EBFC3-354F-4540-A765-EB51BC99BBD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67699244"/>
      </p:ext>
    </p:extLst>
  </p:cSld>
  <p:clrMapOvr>
    <a:masterClrMapping/>
  </p:clrMapOvr>
  <p:transition advTm="1500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5EF88-A313-4F6A-81DC-EC068B0BC1E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643F9-2779-4739-956C-FD477EFA20A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65730535"/>
      </p:ext>
    </p:extLst>
  </p:cSld>
  <p:clrMapOvr>
    <a:masterClrMapping/>
  </p:clrMapOvr>
  <p:transition advTm="1500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DB358-63AA-4DD2-91F3-DB52C42BE78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EC76-F6D1-442D-9045-A3376EFC6C3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09104527"/>
      </p:ext>
    </p:extLst>
  </p:cSld>
  <p:clrMapOvr>
    <a:masterClrMapping/>
  </p:clrMapOvr>
  <p:transition advTm="1500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5A839-D21C-40B7-B047-7BE7DD21134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3636A-C537-4964-8C0E-B6FA277A2C5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84498662"/>
      </p:ext>
    </p:extLst>
  </p:cSld>
  <p:clrMapOvr>
    <a:masterClrMapping/>
  </p:clrMapOvr>
  <p:transition advTm="1500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472DF-5EE0-4C87-B3B8-E6A938500D6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5FA91-E643-4427-955C-AFF4328BDE6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34261737"/>
      </p:ext>
    </p:extLst>
  </p:cSld>
  <p:clrMapOvr>
    <a:masterClrMapping/>
  </p:clrMapOvr>
  <p:transition advTm="1500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7968B-B9A3-4424-853F-D42B61CAFF6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9449C-2BB7-4ABF-BCB4-D3382AED4BD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59952792"/>
      </p:ext>
    </p:extLst>
  </p:cSld>
  <p:clrMapOvr>
    <a:masterClrMapping/>
  </p:clrMapOvr>
  <p:transition advTm="1500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E3069-CF2F-4E88-90C5-ABD281C6578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E5626-9E9D-4E7E-B752-1152F292810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72281177"/>
      </p:ext>
    </p:extLst>
  </p:cSld>
  <p:clrMapOvr>
    <a:masterClrMapping/>
  </p:clrMapOvr>
  <p:transition advTm="1500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A2991-DA27-4B42-8766-74EB866E92D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37D50-E460-4D7E-B8BB-8F3CF9FB1FB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45073588"/>
      </p:ext>
    </p:extLst>
  </p:cSld>
  <p:clrMapOvr>
    <a:masterClrMapping/>
  </p:clrMapOvr>
  <p:transition advTm="1500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9AEF3-5680-45F4-84C1-85C8B8310E9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99B6E-3887-4522-89B4-52CBE590588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82888378"/>
      </p:ext>
    </p:extLst>
  </p:cSld>
  <p:clrMapOvr>
    <a:masterClrMapping/>
  </p:clrMapOvr>
  <p:transition advTm="1500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77064132"/>
      </p:ext>
    </p:extLst>
  </p:cSld>
  <p:clrMapOvr>
    <a:masterClrMapping/>
  </p:clrMapOvr>
  <p:transition advTm="1500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59ABC-4080-491E-9964-9262C20D650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44304-54D3-46C8-81A2-9587D519F37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63815959"/>
      </p:ext>
    </p:extLst>
  </p:cSld>
  <p:clrMapOvr>
    <a:masterClrMapping/>
  </p:clrMapOvr>
  <p:transition advTm="1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20DAA-C23C-4415-8E84-026AE1D5940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07867-3F60-4385-8E5D-E8940BBA473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65667731"/>
      </p:ext>
    </p:extLst>
  </p:cSld>
  <p:clrMapOvr>
    <a:masterClrMapping/>
  </p:clrMapOvr>
  <p:transition advTm="1500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33B61-927C-4A30-ABC9-B541D5A6F6E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8E295-74CB-422A-AA85-4EC3BEF6122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1007777"/>
      </p:ext>
    </p:extLst>
  </p:cSld>
  <p:clrMapOvr>
    <a:masterClrMapping/>
  </p:clrMapOvr>
  <p:transition advTm="1500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903AE-F13C-46D6-AC65-670D2A78592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A0FB4-0A8A-4E7E-B29D-CAF9FC45900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86825571"/>
      </p:ext>
    </p:extLst>
  </p:cSld>
  <p:clrMapOvr>
    <a:masterClrMapping/>
  </p:clrMapOvr>
  <p:transition advTm="1500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80649-FC1D-49D1-9EDD-879D5E9E0B8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70DB1-2C08-4D5A-A47A-169EDECEE56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57002776"/>
      </p:ext>
    </p:extLst>
  </p:cSld>
  <p:clrMapOvr>
    <a:masterClrMapping/>
  </p:clrMapOvr>
  <p:transition advTm="1500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9DC82-1E3A-4406-9957-8A49F093025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EDD1F-BC07-4930-A022-77BE164ECC7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10551162"/>
      </p:ext>
    </p:extLst>
  </p:cSld>
  <p:clrMapOvr>
    <a:masterClrMapping/>
  </p:clrMapOvr>
  <p:transition advTm="1500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078FB-9952-495B-8DCB-BE4F7B8232C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1542E-9694-4485-9236-3962B7357CE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92496032"/>
      </p:ext>
    </p:extLst>
  </p:cSld>
  <p:clrMapOvr>
    <a:masterClrMapping/>
  </p:clrMapOvr>
  <p:transition advTm="1500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CAC68-F7FB-4531-9199-90BA927E9E3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1C4A1-0FAA-4D1A-B7B2-9B786D1EE83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53921108"/>
      </p:ext>
    </p:extLst>
  </p:cSld>
  <p:clrMapOvr>
    <a:masterClrMapping/>
  </p:clrMapOvr>
  <p:transition advTm="1500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6EC98-DD79-490B-93C8-5143BF34450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1956B-CD4D-4899-AD3E-F6F79768F2C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051793308"/>
      </p:ext>
    </p:extLst>
  </p:cSld>
  <p:clrMapOvr>
    <a:masterClrMapping/>
  </p:clrMapOvr>
  <p:transition advTm="1500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3557D-BF4B-4563-B691-E4640860148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5F0C4-01AE-4B2B-B348-67B06345FA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06710375"/>
      </p:ext>
    </p:extLst>
  </p:cSld>
  <p:clrMapOvr>
    <a:masterClrMapping/>
  </p:clrMapOvr>
  <p:transition advTm="1500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4BAC7-EC4F-42C1-8183-B0669DEFA08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D6EB6-13BD-4F6B-A7F2-BBDD12835B9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27414544"/>
      </p:ext>
    </p:extLst>
  </p:cSld>
  <p:clrMapOvr>
    <a:masterClrMapping/>
  </p:clrMapOvr>
  <p:transition advTm="1500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449264" y="732235"/>
            <a:ext cx="8245475" cy="119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449264" y="740569"/>
            <a:ext cx="1476375" cy="119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81363765"/>
      </p:ext>
    </p:extLst>
  </p:cSld>
  <p:clrMapOvr>
    <a:masterClrMapping/>
  </p:clrMapOvr>
  <p:transition advTm="1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B3B32-F415-48FB-AC21-5746BECED91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0A39E-A161-47FB-9CCC-70417F76078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36373544"/>
      </p:ext>
    </p:extLst>
  </p:cSld>
  <p:clrMapOvr>
    <a:masterClrMapping/>
  </p:clrMapOvr>
  <p:transition advTm="1500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AD112-2258-47D6-9BF8-34F3F93A6CC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EF26F-D616-4542-9B0D-511D7A69B84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53006360"/>
      </p:ext>
    </p:extLst>
  </p:cSld>
  <p:clrMapOvr>
    <a:masterClrMapping/>
  </p:clrMapOvr>
  <p:transition advTm="1500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737CF-12E4-4BEB-A0F7-DBF08906CA1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EB4BA-F7C2-40A5-B1B7-FCF02B8D831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24526746"/>
      </p:ext>
    </p:extLst>
  </p:cSld>
  <p:clrMapOvr>
    <a:masterClrMapping/>
  </p:clrMapOvr>
  <p:transition advTm="1500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E2E3D-FFE2-4D57-83EB-56F743A32D7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8A3EF-64ED-462F-8C0D-21F7D98DAD4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60319559"/>
      </p:ext>
    </p:extLst>
  </p:cSld>
  <p:clrMapOvr>
    <a:masterClrMapping/>
  </p:clrMapOvr>
  <p:transition advTm="1500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DB619-EEE2-4BC6-9389-10BC6A5EC2B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B070F-77FB-447B-AE5A-D6B203E6BE4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91305429"/>
      </p:ext>
    </p:extLst>
  </p:cSld>
  <p:clrMapOvr>
    <a:masterClrMapping/>
  </p:clrMapOvr>
  <p:transition advTm="1500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CB9CB-F30E-44E4-A66E-18DB2003F95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8CBC7-B594-4A57-82B0-E84F9BA4367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72131631"/>
      </p:ext>
    </p:extLst>
  </p:cSld>
  <p:clrMapOvr>
    <a:masterClrMapping/>
  </p:clrMapOvr>
  <p:transition advTm="1500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FD5A4-34A4-45A3-BD8F-486C80D6A69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C1366-4CB7-4B9F-883C-DB3F5BABA82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46235179"/>
      </p:ext>
    </p:extLst>
  </p:cSld>
  <p:clrMapOvr>
    <a:masterClrMapping/>
  </p:clrMapOvr>
  <p:transition advTm="1500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0F69C-9466-4682-8754-BC3B9F8DEF4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C06CB-A7FB-4198-9E74-F94C37F6244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89927640"/>
      </p:ext>
    </p:extLst>
  </p:cSld>
  <p:clrMapOvr>
    <a:masterClrMapping/>
  </p:clrMapOvr>
  <p:transition advTm="1500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14BB7-30E7-476F-87E8-D3E1CDDDCB6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13D93-D5C1-4C80-B37F-F287516C2F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1313564"/>
      </p:ext>
    </p:extLst>
  </p:cSld>
  <p:clrMapOvr>
    <a:masterClrMapping/>
  </p:clrMapOvr>
  <p:transition advTm="1500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3C154-97F8-4945-9BAA-E4430F28D8A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66AF5-2EC8-4F82-A637-D975859DB3C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80591410"/>
      </p:ext>
    </p:extLst>
  </p:cSld>
  <p:clrMapOvr>
    <a:masterClrMapping/>
  </p:clrMapOvr>
  <p:transition advTm="1500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62544-9699-405C-A060-8A06E60934B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673B0-66EC-437D-A2BE-3340BB5FB8E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89871635"/>
      </p:ext>
    </p:extLst>
  </p:cSld>
  <p:clrMapOvr>
    <a:masterClrMapping/>
  </p:clrMapOvr>
  <p:transition advTm="1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3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4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4.xm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47.xml"/><Relationship Id="rId10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5.xml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7.xml"/><Relationship Id="rId7" Type="http://schemas.openxmlformats.org/officeDocument/2006/relationships/slideLayout" Target="../slideLayouts/slideLayout271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66.xml"/><Relationship Id="rId1" Type="http://schemas.openxmlformats.org/officeDocument/2006/relationships/slideLayout" Target="../slideLayouts/slideLayout265.xml"/><Relationship Id="rId6" Type="http://schemas.openxmlformats.org/officeDocument/2006/relationships/slideLayout" Target="../slideLayouts/slideLayout270.xml"/><Relationship Id="rId11" Type="http://schemas.openxmlformats.org/officeDocument/2006/relationships/slideLayout" Target="../slideLayouts/slideLayout275.xml"/><Relationship Id="rId5" Type="http://schemas.openxmlformats.org/officeDocument/2006/relationships/slideLayout" Target="../slideLayouts/slideLayout269.xml"/><Relationship Id="rId10" Type="http://schemas.openxmlformats.org/officeDocument/2006/relationships/slideLayout" Target="../slideLayouts/slideLayout274.xml"/><Relationship Id="rId4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73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78.xml"/><Relationship Id="rId7" Type="http://schemas.openxmlformats.org/officeDocument/2006/relationships/slideLayout" Target="../slideLayouts/slideLayout282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77.xml"/><Relationship Id="rId1" Type="http://schemas.openxmlformats.org/officeDocument/2006/relationships/slideLayout" Target="../slideLayouts/slideLayout276.xml"/><Relationship Id="rId6" Type="http://schemas.openxmlformats.org/officeDocument/2006/relationships/slideLayout" Target="../slideLayouts/slideLayout281.xml"/><Relationship Id="rId11" Type="http://schemas.openxmlformats.org/officeDocument/2006/relationships/slideLayout" Target="../slideLayouts/slideLayout286.xml"/><Relationship Id="rId5" Type="http://schemas.openxmlformats.org/officeDocument/2006/relationships/slideLayout" Target="../slideLayouts/slideLayout280.xml"/><Relationship Id="rId10" Type="http://schemas.openxmlformats.org/officeDocument/2006/relationships/slideLayout" Target="../slideLayouts/slideLayout285.xml"/><Relationship Id="rId4" Type="http://schemas.openxmlformats.org/officeDocument/2006/relationships/slideLayout" Target="../slideLayouts/slideLayout279.xml"/><Relationship Id="rId9" Type="http://schemas.openxmlformats.org/officeDocument/2006/relationships/slideLayout" Target="../slideLayouts/slideLayout284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89.xml"/><Relationship Id="rId7" Type="http://schemas.openxmlformats.org/officeDocument/2006/relationships/slideLayout" Target="../slideLayouts/slideLayout293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288.xml"/><Relationship Id="rId1" Type="http://schemas.openxmlformats.org/officeDocument/2006/relationships/slideLayout" Target="../slideLayouts/slideLayout287.xml"/><Relationship Id="rId6" Type="http://schemas.openxmlformats.org/officeDocument/2006/relationships/slideLayout" Target="../slideLayouts/slideLayout292.xml"/><Relationship Id="rId11" Type="http://schemas.openxmlformats.org/officeDocument/2006/relationships/slideLayout" Target="../slideLayouts/slideLayout297.xml"/><Relationship Id="rId5" Type="http://schemas.openxmlformats.org/officeDocument/2006/relationships/slideLayout" Target="../slideLayouts/slideLayout291.xml"/><Relationship Id="rId10" Type="http://schemas.openxmlformats.org/officeDocument/2006/relationships/slideLayout" Target="../slideLayouts/slideLayout296.xml"/><Relationship Id="rId4" Type="http://schemas.openxmlformats.org/officeDocument/2006/relationships/slideLayout" Target="../slideLayouts/slideLayout290.xml"/><Relationship Id="rId9" Type="http://schemas.openxmlformats.org/officeDocument/2006/relationships/slideLayout" Target="../slideLayouts/slideLayout295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00.xml"/><Relationship Id="rId7" Type="http://schemas.openxmlformats.org/officeDocument/2006/relationships/slideLayout" Target="../slideLayouts/slideLayout304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299.xml"/><Relationship Id="rId1" Type="http://schemas.openxmlformats.org/officeDocument/2006/relationships/slideLayout" Target="../slideLayouts/slideLayout298.xml"/><Relationship Id="rId6" Type="http://schemas.openxmlformats.org/officeDocument/2006/relationships/slideLayout" Target="../slideLayouts/slideLayout303.xml"/><Relationship Id="rId11" Type="http://schemas.openxmlformats.org/officeDocument/2006/relationships/slideLayout" Target="../slideLayouts/slideLayout308.xml"/><Relationship Id="rId5" Type="http://schemas.openxmlformats.org/officeDocument/2006/relationships/slideLayout" Target="../slideLayouts/slideLayout302.xml"/><Relationship Id="rId10" Type="http://schemas.openxmlformats.org/officeDocument/2006/relationships/slideLayout" Target="../slideLayouts/slideLayout307.xml"/><Relationship Id="rId4" Type="http://schemas.openxmlformats.org/officeDocument/2006/relationships/slideLayout" Target="../slideLayouts/slideLayout301.xml"/><Relationship Id="rId9" Type="http://schemas.openxmlformats.org/officeDocument/2006/relationships/slideLayout" Target="../slideLayouts/slideLayout306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11.xml"/><Relationship Id="rId7" Type="http://schemas.openxmlformats.org/officeDocument/2006/relationships/slideLayout" Target="../slideLayouts/slideLayout315.xml"/><Relationship Id="rId12" Type="http://schemas.openxmlformats.org/officeDocument/2006/relationships/theme" Target="../theme/theme29.xml"/><Relationship Id="rId2" Type="http://schemas.openxmlformats.org/officeDocument/2006/relationships/slideLayout" Target="../slideLayouts/slideLayout310.xml"/><Relationship Id="rId1" Type="http://schemas.openxmlformats.org/officeDocument/2006/relationships/slideLayout" Target="../slideLayouts/slideLayout309.xml"/><Relationship Id="rId6" Type="http://schemas.openxmlformats.org/officeDocument/2006/relationships/slideLayout" Target="../slideLayouts/slideLayout314.xml"/><Relationship Id="rId11" Type="http://schemas.openxmlformats.org/officeDocument/2006/relationships/slideLayout" Target="../slideLayouts/slideLayout319.xml"/><Relationship Id="rId5" Type="http://schemas.openxmlformats.org/officeDocument/2006/relationships/slideLayout" Target="../slideLayouts/slideLayout313.xml"/><Relationship Id="rId10" Type="http://schemas.openxmlformats.org/officeDocument/2006/relationships/slideLayout" Target="../slideLayouts/slideLayout318.xml"/><Relationship Id="rId4" Type="http://schemas.openxmlformats.org/officeDocument/2006/relationships/slideLayout" Target="../slideLayouts/slideLayout312.xml"/><Relationship Id="rId9" Type="http://schemas.openxmlformats.org/officeDocument/2006/relationships/slideLayout" Target="../slideLayouts/slideLayout3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22.xml"/><Relationship Id="rId7" Type="http://schemas.openxmlformats.org/officeDocument/2006/relationships/slideLayout" Target="../slideLayouts/slideLayout326.xml"/><Relationship Id="rId12" Type="http://schemas.openxmlformats.org/officeDocument/2006/relationships/theme" Target="../theme/theme30.xml"/><Relationship Id="rId2" Type="http://schemas.openxmlformats.org/officeDocument/2006/relationships/slideLayout" Target="../slideLayouts/slideLayout321.xml"/><Relationship Id="rId1" Type="http://schemas.openxmlformats.org/officeDocument/2006/relationships/slideLayout" Target="../slideLayouts/slideLayout320.xml"/><Relationship Id="rId6" Type="http://schemas.openxmlformats.org/officeDocument/2006/relationships/slideLayout" Target="../slideLayouts/slideLayout325.xml"/><Relationship Id="rId11" Type="http://schemas.openxmlformats.org/officeDocument/2006/relationships/slideLayout" Target="../slideLayouts/slideLayout330.xml"/><Relationship Id="rId5" Type="http://schemas.openxmlformats.org/officeDocument/2006/relationships/slideLayout" Target="../slideLayouts/slideLayout324.xml"/><Relationship Id="rId10" Type="http://schemas.openxmlformats.org/officeDocument/2006/relationships/slideLayout" Target="../slideLayouts/slideLayout329.xml"/><Relationship Id="rId4" Type="http://schemas.openxmlformats.org/officeDocument/2006/relationships/slideLayout" Target="../slideLayouts/slideLayout323.xml"/><Relationship Id="rId9" Type="http://schemas.openxmlformats.org/officeDocument/2006/relationships/slideLayout" Target="../slideLayouts/slideLayout328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33.xml"/><Relationship Id="rId7" Type="http://schemas.openxmlformats.org/officeDocument/2006/relationships/slideLayout" Target="../slideLayouts/slideLayout337.xml"/><Relationship Id="rId12" Type="http://schemas.openxmlformats.org/officeDocument/2006/relationships/theme" Target="../theme/theme31.xml"/><Relationship Id="rId2" Type="http://schemas.openxmlformats.org/officeDocument/2006/relationships/slideLayout" Target="../slideLayouts/slideLayout332.xml"/><Relationship Id="rId1" Type="http://schemas.openxmlformats.org/officeDocument/2006/relationships/slideLayout" Target="../slideLayouts/slideLayout331.xml"/><Relationship Id="rId6" Type="http://schemas.openxmlformats.org/officeDocument/2006/relationships/slideLayout" Target="../slideLayouts/slideLayout336.xml"/><Relationship Id="rId11" Type="http://schemas.openxmlformats.org/officeDocument/2006/relationships/slideLayout" Target="../slideLayouts/slideLayout341.xml"/><Relationship Id="rId5" Type="http://schemas.openxmlformats.org/officeDocument/2006/relationships/slideLayout" Target="../slideLayouts/slideLayout335.xml"/><Relationship Id="rId10" Type="http://schemas.openxmlformats.org/officeDocument/2006/relationships/slideLayout" Target="../slideLayouts/slideLayout340.xml"/><Relationship Id="rId4" Type="http://schemas.openxmlformats.org/officeDocument/2006/relationships/slideLayout" Target="../slideLayouts/slideLayout334.xml"/><Relationship Id="rId9" Type="http://schemas.openxmlformats.org/officeDocument/2006/relationships/slideLayout" Target="../slideLayouts/slideLayout339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348.xml"/><Relationship Id="rId12" Type="http://schemas.openxmlformats.org/officeDocument/2006/relationships/theme" Target="../theme/theme32.xml"/><Relationship Id="rId2" Type="http://schemas.openxmlformats.org/officeDocument/2006/relationships/slideLayout" Target="../slideLayouts/slideLayout343.xml"/><Relationship Id="rId1" Type="http://schemas.openxmlformats.org/officeDocument/2006/relationships/slideLayout" Target="../slideLayouts/slideLayout342.xml"/><Relationship Id="rId6" Type="http://schemas.openxmlformats.org/officeDocument/2006/relationships/slideLayout" Target="../slideLayouts/slideLayout347.xml"/><Relationship Id="rId11" Type="http://schemas.openxmlformats.org/officeDocument/2006/relationships/slideLayout" Target="../slideLayouts/slideLayout352.xml"/><Relationship Id="rId5" Type="http://schemas.openxmlformats.org/officeDocument/2006/relationships/slideLayout" Target="../slideLayouts/slideLayout346.xml"/><Relationship Id="rId10" Type="http://schemas.openxmlformats.org/officeDocument/2006/relationships/slideLayout" Target="../slideLayouts/slideLayout351.xml"/><Relationship Id="rId4" Type="http://schemas.openxmlformats.org/officeDocument/2006/relationships/slideLayout" Target="../slideLayouts/slideLayout345.xml"/><Relationship Id="rId9" Type="http://schemas.openxmlformats.org/officeDocument/2006/relationships/slideLayout" Target="../slideLayouts/slideLayout350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55.xml"/><Relationship Id="rId7" Type="http://schemas.openxmlformats.org/officeDocument/2006/relationships/slideLayout" Target="../slideLayouts/slideLayout359.xml"/><Relationship Id="rId12" Type="http://schemas.openxmlformats.org/officeDocument/2006/relationships/theme" Target="../theme/theme33.xml"/><Relationship Id="rId2" Type="http://schemas.openxmlformats.org/officeDocument/2006/relationships/slideLayout" Target="../slideLayouts/slideLayout354.xml"/><Relationship Id="rId1" Type="http://schemas.openxmlformats.org/officeDocument/2006/relationships/slideLayout" Target="../slideLayouts/slideLayout353.xml"/><Relationship Id="rId6" Type="http://schemas.openxmlformats.org/officeDocument/2006/relationships/slideLayout" Target="../slideLayouts/slideLayout358.xml"/><Relationship Id="rId11" Type="http://schemas.openxmlformats.org/officeDocument/2006/relationships/slideLayout" Target="../slideLayouts/slideLayout363.xml"/><Relationship Id="rId5" Type="http://schemas.openxmlformats.org/officeDocument/2006/relationships/slideLayout" Target="../slideLayouts/slideLayout357.xml"/><Relationship Id="rId10" Type="http://schemas.openxmlformats.org/officeDocument/2006/relationships/slideLayout" Target="../slideLayouts/slideLayout362.xml"/><Relationship Id="rId4" Type="http://schemas.openxmlformats.org/officeDocument/2006/relationships/slideLayout" Target="../slideLayouts/slideLayout356.xml"/><Relationship Id="rId9" Type="http://schemas.openxmlformats.org/officeDocument/2006/relationships/slideLayout" Target="../slideLayouts/slideLayout361.xml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6.xml"/><Relationship Id="rId7" Type="http://schemas.openxmlformats.org/officeDocument/2006/relationships/slideLayout" Target="../slideLayouts/slideLayout370.xml"/><Relationship Id="rId12" Type="http://schemas.openxmlformats.org/officeDocument/2006/relationships/theme" Target="../theme/theme34.xml"/><Relationship Id="rId2" Type="http://schemas.openxmlformats.org/officeDocument/2006/relationships/slideLayout" Target="../slideLayouts/slideLayout365.xml"/><Relationship Id="rId1" Type="http://schemas.openxmlformats.org/officeDocument/2006/relationships/slideLayout" Target="../slideLayouts/slideLayout364.xml"/><Relationship Id="rId6" Type="http://schemas.openxmlformats.org/officeDocument/2006/relationships/slideLayout" Target="../slideLayouts/slideLayout369.xml"/><Relationship Id="rId11" Type="http://schemas.openxmlformats.org/officeDocument/2006/relationships/slideLayout" Target="../slideLayouts/slideLayout374.xml"/><Relationship Id="rId5" Type="http://schemas.openxmlformats.org/officeDocument/2006/relationships/slideLayout" Target="../slideLayouts/slideLayout368.xml"/><Relationship Id="rId10" Type="http://schemas.openxmlformats.org/officeDocument/2006/relationships/slideLayout" Target="../slideLayouts/slideLayout373.xml"/><Relationship Id="rId4" Type="http://schemas.openxmlformats.org/officeDocument/2006/relationships/slideLayout" Target="../slideLayouts/slideLayout367.xml"/><Relationship Id="rId9" Type="http://schemas.openxmlformats.org/officeDocument/2006/relationships/slideLayout" Target="../slideLayouts/slideLayout372.xml"/></Relationships>
</file>

<file path=ppt/slideMasters/_rels/slideMaster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77.xml"/><Relationship Id="rId7" Type="http://schemas.openxmlformats.org/officeDocument/2006/relationships/slideLayout" Target="../slideLayouts/slideLayout381.xml"/><Relationship Id="rId12" Type="http://schemas.openxmlformats.org/officeDocument/2006/relationships/theme" Target="../theme/theme35.xml"/><Relationship Id="rId2" Type="http://schemas.openxmlformats.org/officeDocument/2006/relationships/slideLayout" Target="../slideLayouts/slideLayout376.xml"/><Relationship Id="rId1" Type="http://schemas.openxmlformats.org/officeDocument/2006/relationships/slideLayout" Target="../slideLayouts/slideLayout375.xml"/><Relationship Id="rId6" Type="http://schemas.openxmlformats.org/officeDocument/2006/relationships/slideLayout" Target="../slideLayouts/slideLayout380.xml"/><Relationship Id="rId11" Type="http://schemas.openxmlformats.org/officeDocument/2006/relationships/slideLayout" Target="../slideLayouts/slideLayout385.xml"/><Relationship Id="rId5" Type="http://schemas.openxmlformats.org/officeDocument/2006/relationships/slideLayout" Target="../slideLayouts/slideLayout379.xml"/><Relationship Id="rId10" Type="http://schemas.openxmlformats.org/officeDocument/2006/relationships/slideLayout" Target="../slideLayouts/slideLayout384.xml"/><Relationship Id="rId4" Type="http://schemas.openxmlformats.org/officeDocument/2006/relationships/slideLayout" Target="../slideLayouts/slideLayout378.xml"/><Relationship Id="rId9" Type="http://schemas.openxmlformats.org/officeDocument/2006/relationships/slideLayout" Target="../slideLayouts/slideLayout383.xml"/></Relationships>
</file>

<file path=ppt/slideMasters/_rels/slideMaster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88.xml"/><Relationship Id="rId7" Type="http://schemas.openxmlformats.org/officeDocument/2006/relationships/slideLayout" Target="../slideLayouts/slideLayout392.xml"/><Relationship Id="rId12" Type="http://schemas.openxmlformats.org/officeDocument/2006/relationships/theme" Target="../theme/theme36.xml"/><Relationship Id="rId2" Type="http://schemas.openxmlformats.org/officeDocument/2006/relationships/slideLayout" Target="../slideLayouts/slideLayout387.xml"/><Relationship Id="rId1" Type="http://schemas.openxmlformats.org/officeDocument/2006/relationships/slideLayout" Target="../slideLayouts/slideLayout386.xml"/><Relationship Id="rId6" Type="http://schemas.openxmlformats.org/officeDocument/2006/relationships/slideLayout" Target="../slideLayouts/slideLayout391.xml"/><Relationship Id="rId11" Type="http://schemas.openxmlformats.org/officeDocument/2006/relationships/slideLayout" Target="../slideLayouts/slideLayout396.xml"/><Relationship Id="rId5" Type="http://schemas.openxmlformats.org/officeDocument/2006/relationships/slideLayout" Target="../slideLayouts/slideLayout390.xml"/><Relationship Id="rId10" Type="http://schemas.openxmlformats.org/officeDocument/2006/relationships/slideLayout" Target="../slideLayouts/slideLayout395.xml"/><Relationship Id="rId4" Type="http://schemas.openxmlformats.org/officeDocument/2006/relationships/slideLayout" Target="../slideLayouts/slideLayout389.xml"/><Relationship Id="rId9" Type="http://schemas.openxmlformats.org/officeDocument/2006/relationships/slideLayout" Target="../slideLayouts/slideLayout394.xml"/></Relationships>
</file>

<file path=ppt/slideMasters/_rels/slideMaster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99.xml"/><Relationship Id="rId7" Type="http://schemas.openxmlformats.org/officeDocument/2006/relationships/slideLayout" Target="../slideLayouts/slideLayout403.xml"/><Relationship Id="rId12" Type="http://schemas.openxmlformats.org/officeDocument/2006/relationships/theme" Target="../theme/theme37.xml"/><Relationship Id="rId2" Type="http://schemas.openxmlformats.org/officeDocument/2006/relationships/slideLayout" Target="../slideLayouts/slideLayout398.xml"/><Relationship Id="rId1" Type="http://schemas.openxmlformats.org/officeDocument/2006/relationships/slideLayout" Target="../slideLayouts/slideLayout397.xml"/><Relationship Id="rId6" Type="http://schemas.openxmlformats.org/officeDocument/2006/relationships/slideLayout" Target="../slideLayouts/slideLayout402.xml"/><Relationship Id="rId11" Type="http://schemas.openxmlformats.org/officeDocument/2006/relationships/slideLayout" Target="../slideLayouts/slideLayout407.xml"/><Relationship Id="rId5" Type="http://schemas.openxmlformats.org/officeDocument/2006/relationships/slideLayout" Target="../slideLayouts/slideLayout401.xml"/><Relationship Id="rId10" Type="http://schemas.openxmlformats.org/officeDocument/2006/relationships/slideLayout" Target="../slideLayouts/slideLayout406.xml"/><Relationship Id="rId4" Type="http://schemas.openxmlformats.org/officeDocument/2006/relationships/slideLayout" Target="../slideLayouts/slideLayout400.xml"/><Relationship Id="rId9" Type="http://schemas.openxmlformats.org/officeDocument/2006/relationships/slideLayout" Target="../slideLayouts/slideLayout405.xml"/></Relationships>
</file>

<file path=ppt/slideMasters/_rels/slideMaster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10.xml"/><Relationship Id="rId7" Type="http://schemas.openxmlformats.org/officeDocument/2006/relationships/slideLayout" Target="../slideLayouts/slideLayout414.xml"/><Relationship Id="rId12" Type="http://schemas.openxmlformats.org/officeDocument/2006/relationships/theme" Target="../theme/theme38.xml"/><Relationship Id="rId2" Type="http://schemas.openxmlformats.org/officeDocument/2006/relationships/slideLayout" Target="../slideLayouts/slideLayout409.xml"/><Relationship Id="rId1" Type="http://schemas.openxmlformats.org/officeDocument/2006/relationships/slideLayout" Target="../slideLayouts/slideLayout408.xml"/><Relationship Id="rId6" Type="http://schemas.openxmlformats.org/officeDocument/2006/relationships/slideLayout" Target="../slideLayouts/slideLayout413.xml"/><Relationship Id="rId11" Type="http://schemas.openxmlformats.org/officeDocument/2006/relationships/slideLayout" Target="../slideLayouts/slideLayout418.xml"/><Relationship Id="rId5" Type="http://schemas.openxmlformats.org/officeDocument/2006/relationships/slideLayout" Target="../slideLayouts/slideLayout412.xml"/><Relationship Id="rId10" Type="http://schemas.openxmlformats.org/officeDocument/2006/relationships/slideLayout" Target="../slideLayouts/slideLayout417.xml"/><Relationship Id="rId4" Type="http://schemas.openxmlformats.org/officeDocument/2006/relationships/slideLayout" Target="../slideLayouts/slideLayout411.xml"/><Relationship Id="rId9" Type="http://schemas.openxmlformats.org/officeDocument/2006/relationships/slideLayout" Target="../slideLayouts/slideLayout416.xml"/></Relationships>
</file>

<file path=ppt/slideMasters/_rels/slideMaster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21.xml"/><Relationship Id="rId7" Type="http://schemas.openxmlformats.org/officeDocument/2006/relationships/slideLayout" Target="../slideLayouts/slideLayout425.xml"/><Relationship Id="rId12" Type="http://schemas.openxmlformats.org/officeDocument/2006/relationships/theme" Target="../theme/theme39.xml"/><Relationship Id="rId2" Type="http://schemas.openxmlformats.org/officeDocument/2006/relationships/slideLayout" Target="../slideLayouts/slideLayout420.xml"/><Relationship Id="rId1" Type="http://schemas.openxmlformats.org/officeDocument/2006/relationships/slideLayout" Target="../slideLayouts/slideLayout419.xml"/><Relationship Id="rId6" Type="http://schemas.openxmlformats.org/officeDocument/2006/relationships/slideLayout" Target="../slideLayouts/slideLayout424.xml"/><Relationship Id="rId11" Type="http://schemas.openxmlformats.org/officeDocument/2006/relationships/slideLayout" Target="../slideLayouts/slideLayout429.xml"/><Relationship Id="rId5" Type="http://schemas.openxmlformats.org/officeDocument/2006/relationships/slideLayout" Target="../slideLayouts/slideLayout423.xml"/><Relationship Id="rId10" Type="http://schemas.openxmlformats.org/officeDocument/2006/relationships/slideLayout" Target="../slideLayouts/slideLayout428.xml"/><Relationship Id="rId4" Type="http://schemas.openxmlformats.org/officeDocument/2006/relationships/slideLayout" Target="../slideLayouts/slideLayout422.xml"/><Relationship Id="rId9" Type="http://schemas.openxmlformats.org/officeDocument/2006/relationships/slideLayout" Target="../slideLayouts/slideLayout4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32.xml"/><Relationship Id="rId7" Type="http://schemas.openxmlformats.org/officeDocument/2006/relationships/slideLayout" Target="../slideLayouts/slideLayout436.xml"/><Relationship Id="rId12" Type="http://schemas.openxmlformats.org/officeDocument/2006/relationships/theme" Target="../theme/theme40.xml"/><Relationship Id="rId2" Type="http://schemas.openxmlformats.org/officeDocument/2006/relationships/slideLayout" Target="../slideLayouts/slideLayout431.xml"/><Relationship Id="rId1" Type="http://schemas.openxmlformats.org/officeDocument/2006/relationships/slideLayout" Target="../slideLayouts/slideLayout430.xml"/><Relationship Id="rId6" Type="http://schemas.openxmlformats.org/officeDocument/2006/relationships/slideLayout" Target="../slideLayouts/slideLayout435.xml"/><Relationship Id="rId11" Type="http://schemas.openxmlformats.org/officeDocument/2006/relationships/slideLayout" Target="../slideLayouts/slideLayout440.xml"/><Relationship Id="rId5" Type="http://schemas.openxmlformats.org/officeDocument/2006/relationships/slideLayout" Target="../slideLayouts/slideLayout434.xml"/><Relationship Id="rId10" Type="http://schemas.openxmlformats.org/officeDocument/2006/relationships/slideLayout" Target="../slideLayouts/slideLayout439.xml"/><Relationship Id="rId4" Type="http://schemas.openxmlformats.org/officeDocument/2006/relationships/slideLayout" Target="../slideLayouts/slideLayout433.xml"/><Relationship Id="rId9" Type="http://schemas.openxmlformats.org/officeDocument/2006/relationships/slideLayout" Target="../slideLayouts/slideLayout438.xml"/></Relationships>
</file>

<file path=ppt/slideMasters/_rels/slideMaster4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43.xml"/><Relationship Id="rId7" Type="http://schemas.openxmlformats.org/officeDocument/2006/relationships/slideLayout" Target="../slideLayouts/slideLayout447.xml"/><Relationship Id="rId12" Type="http://schemas.openxmlformats.org/officeDocument/2006/relationships/theme" Target="../theme/theme41.xml"/><Relationship Id="rId2" Type="http://schemas.openxmlformats.org/officeDocument/2006/relationships/slideLayout" Target="../slideLayouts/slideLayout442.xml"/><Relationship Id="rId1" Type="http://schemas.openxmlformats.org/officeDocument/2006/relationships/slideLayout" Target="../slideLayouts/slideLayout441.xml"/><Relationship Id="rId6" Type="http://schemas.openxmlformats.org/officeDocument/2006/relationships/slideLayout" Target="../slideLayouts/slideLayout446.xml"/><Relationship Id="rId11" Type="http://schemas.openxmlformats.org/officeDocument/2006/relationships/slideLayout" Target="../slideLayouts/slideLayout451.xml"/><Relationship Id="rId5" Type="http://schemas.openxmlformats.org/officeDocument/2006/relationships/slideLayout" Target="../slideLayouts/slideLayout445.xml"/><Relationship Id="rId10" Type="http://schemas.openxmlformats.org/officeDocument/2006/relationships/slideLayout" Target="../slideLayouts/slideLayout450.xml"/><Relationship Id="rId4" Type="http://schemas.openxmlformats.org/officeDocument/2006/relationships/slideLayout" Target="../slideLayouts/slideLayout444.xml"/><Relationship Id="rId9" Type="http://schemas.openxmlformats.org/officeDocument/2006/relationships/slideLayout" Target="../slideLayouts/slideLayout449.xml"/></Relationships>
</file>

<file path=ppt/slideMasters/_rels/slideMaster4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54.xml"/><Relationship Id="rId7" Type="http://schemas.openxmlformats.org/officeDocument/2006/relationships/slideLayout" Target="../slideLayouts/slideLayout458.xml"/><Relationship Id="rId12" Type="http://schemas.openxmlformats.org/officeDocument/2006/relationships/theme" Target="../theme/theme42.xml"/><Relationship Id="rId2" Type="http://schemas.openxmlformats.org/officeDocument/2006/relationships/slideLayout" Target="../slideLayouts/slideLayout453.xml"/><Relationship Id="rId1" Type="http://schemas.openxmlformats.org/officeDocument/2006/relationships/slideLayout" Target="../slideLayouts/slideLayout452.xml"/><Relationship Id="rId6" Type="http://schemas.openxmlformats.org/officeDocument/2006/relationships/slideLayout" Target="../slideLayouts/slideLayout457.xml"/><Relationship Id="rId11" Type="http://schemas.openxmlformats.org/officeDocument/2006/relationships/slideLayout" Target="../slideLayouts/slideLayout462.xml"/><Relationship Id="rId5" Type="http://schemas.openxmlformats.org/officeDocument/2006/relationships/slideLayout" Target="../slideLayouts/slideLayout456.xml"/><Relationship Id="rId10" Type="http://schemas.openxmlformats.org/officeDocument/2006/relationships/slideLayout" Target="../slideLayouts/slideLayout461.xml"/><Relationship Id="rId4" Type="http://schemas.openxmlformats.org/officeDocument/2006/relationships/slideLayout" Target="../slideLayouts/slideLayout455.xml"/><Relationship Id="rId9" Type="http://schemas.openxmlformats.org/officeDocument/2006/relationships/slideLayout" Target="../slideLayouts/slideLayout460.xml"/></Relationships>
</file>

<file path=ppt/slideMasters/_rels/slideMaster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65.xml"/><Relationship Id="rId7" Type="http://schemas.openxmlformats.org/officeDocument/2006/relationships/slideLayout" Target="../slideLayouts/slideLayout469.xml"/><Relationship Id="rId12" Type="http://schemas.openxmlformats.org/officeDocument/2006/relationships/theme" Target="../theme/theme43.xml"/><Relationship Id="rId2" Type="http://schemas.openxmlformats.org/officeDocument/2006/relationships/slideLayout" Target="../slideLayouts/slideLayout464.xml"/><Relationship Id="rId1" Type="http://schemas.openxmlformats.org/officeDocument/2006/relationships/slideLayout" Target="../slideLayouts/slideLayout463.xml"/><Relationship Id="rId6" Type="http://schemas.openxmlformats.org/officeDocument/2006/relationships/slideLayout" Target="../slideLayouts/slideLayout468.xml"/><Relationship Id="rId11" Type="http://schemas.openxmlformats.org/officeDocument/2006/relationships/slideLayout" Target="../slideLayouts/slideLayout473.xml"/><Relationship Id="rId5" Type="http://schemas.openxmlformats.org/officeDocument/2006/relationships/slideLayout" Target="../slideLayouts/slideLayout467.xml"/><Relationship Id="rId10" Type="http://schemas.openxmlformats.org/officeDocument/2006/relationships/slideLayout" Target="../slideLayouts/slideLayout472.xml"/><Relationship Id="rId4" Type="http://schemas.openxmlformats.org/officeDocument/2006/relationships/slideLayout" Target="../slideLayouts/slideLayout466.xml"/><Relationship Id="rId9" Type="http://schemas.openxmlformats.org/officeDocument/2006/relationships/slideLayout" Target="../slideLayouts/slideLayout471.xml"/></Relationships>
</file>

<file path=ppt/slideMasters/_rels/slideMaster4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6.xml"/><Relationship Id="rId7" Type="http://schemas.openxmlformats.org/officeDocument/2006/relationships/slideLayout" Target="../slideLayouts/slideLayout480.xml"/><Relationship Id="rId12" Type="http://schemas.openxmlformats.org/officeDocument/2006/relationships/theme" Target="../theme/theme44.xml"/><Relationship Id="rId2" Type="http://schemas.openxmlformats.org/officeDocument/2006/relationships/slideLayout" Target="../slideLayouts/slideLayout475.xml"/><Relationship Id="rId1" Type="http://schemas.openxmlformats.org/officeDocument/2006/relationships/slideLayout" Target="../slideLayouts/slideLayout474.xml"/><Relationship Id="rId6" Type="http://schemas.openxmlformats.org/officeDocument/2006/relationships/slideLayout" Target="../slideLayouts/slideLayout479.xml"/><Relationship Id="rId11" Type="http://schemas.openxmlformats.org/officeDocument/2006/relationships/slideLayout" Target="../slideLayouts/slideLayout484.xml"/><Relationship Id="rId5" Type="http://schemas.openxmlformats.org/officeDocument/2006/relationships/slideLayout" Target="../slideLayouts/slideLayout478.xml"/><Relationship Id="rId10" Type="http://schemas.openxmlformats.org/officeDocument/2006/relationships/slideLayout" Target="../slideLayouts/slideLayout483.xml"/><Relationship Id="rId4" Type="http://schemas.openxmlformats.org/officeDocument/2006/relationships/slideLayout" Target="../slideLayouts/slideLayout477.xml"/><Relationship Id="rId9" Type="http://schemas.openxmlformats.org/officeDocument/2006/relationships/slideLayout" Target="../slideLayouts/slideLayout482.xml"/><Relationship Id="rId14" Type="http://schemas.openxmlformats.org/officeDocument/2006/relationships/image" Target="../media/image4.png"/></Relationships>
</file>

<file path=ppt/slideMasters/_rels/slideMaster4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87.xml"/><Relationship Id="rId7" Type="http://schemas.openxmlformats.org/officeDocument/2006/relationships/slideLayout" Target="../slideLayouts/slideLayout491.xml"/><Relationship Id="rId12" Type="http://schemas.openxmlformats.org/officeDocument/2006/relationships/theme" Target="../theme/theme45.xml"/><Relationship Id="rId2" Type="http://schemas.openxmlformats.org/officeDocument/2006/relationships/slideLayout" Target="../slideLayouts/slideLayout486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485.xml"/><Relationship Id="rId6" Type="http://schemas.openxmlformats.org/officeDocument/2006/relationships/slideLayout" Target="../slideLayouts/slideLayout490.xml"/><Relationship Id="rId11" Type="http://schemas.openxmlformats.org/officeDocument/2006/relationships/slideLayout" Target="../slideLayouts/slideLayout495.xml"/><Relationship Id="rId5" Type="http://schemas.openxmlformats.org/officeDocument/2006/relationships/slideLayout" Target="../slideLayouts/slideLayout489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494.xml"/><Relationship Id="rId4" Type="http://schemas.openxmlformats.org/officeDocument/2006/relationships/slideLayout" Target="../slideLayouts/slideLayout488.xml"/><Relationship Id="rId9" Type="http://schemas.openxmlformats.org/officeDocument/2006/relationships/slideLayout" Target="../slideLayouts/slideLayout493.xml"/><Relationship Id="rId14" Type="http://schemas.openxmlformats.org/officeDocument/2006/relationships/image" Target="../media/image6.jpeg"/></Relationships>
</file>

<file path=ppt/slideMasters/_rels/slideMaster4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98.xml"/><Relationship Id="rId7" Type="http://schemas.openxmlformats.org/officeDocument/2006/relationships/slideLayout" Target="../slideLayouts/slideLayout502.xml"/><Relationship Id="rId12" Type="http://schemas.openxmlformats.org/officeDocument/2006/relationships/theme" Target="../theme/theme46.xml"/><Relationship Id="rId2" Type="http://schemas.openxmlformats.org/officeDocument/2006/relationships/slideLayout" Target="../slideLayouts/slideLayout497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496.xml"/><Relationship Id="rId6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506.xml"/><Relationship Id="rId5" Type="http://schemas.openxmlformats.org/officeDocument/2006/relationships/slideLayout" Target="../slideLayouts/slideLayout500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505.xml"/><Relationship Id="rId4" Type="http://schemas.openxmlformats.org/officeDocument/2006/relationships/slideLayout" Target="../slideLayouts/slideLayout499.xml"/><Relationship Id="rId9" Type="http://schemas.openxmlformats.org/officeDocument/2006/relationships/slideLayout" Target="../slideLayouts/slideLayout504.xml"/><Relationship Id="rId14" Type="http://schemas.openxmlformats.org/officeDocument/2006/relationships/image" Target="../media/image6.jpeg"/></Relationships>
</file>

<file path=ppt/slideMasters/_rels/slideMaster4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4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509.xml"/><Relationship Id="rId7" Type="http://schemas.openxmlformats.org/officeDocument/2006/relationships/slideLayout" Target="../slideLayouts/slideLayout513.xml"/><Relationship Id="rId12" Type="http://schemas.openxmlformats.org/officeDocument/2006/relationships/theme" Target="../theme/theme47.xml"/><Relationship Id="rId2" Type="http://schemas.openxmlformats.org/officeDocument/2006/relationships/slideLayout" Target="../slideLayouts/slideLayout508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507.xml"/><Relationship Id="rId6" Type="http://schemas.openxmlformats.org/officeDocument/2006/relationships/slideLayout" Target="../slideLayouts/slideLayout512.xml"/><Relationship Id="rId11" Type="http://schemas.openxmlformats.org/officeDocument/2006/relationships/slideLayout" Target="../slideLayouts/slideLayout517.xml"/><Relationship Id="rId5" Type="http://schemas.openxmlformats.org/officeDocument/2006/relationships/slideLayout" Target="../slideLayouts/slideLayout511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516.xml"/><Relationship Id="rId4" Type="http://schemas.openxmlformats.org/officeDocument/2006/relationships/slideLayout" Target="../slideLayouts/slideLayout510.xml"/><Relationship Id="rId9" Type="http://schemas.openxmlformats.org/officeDocument/2006/relationships/slideLayout" Target="../slideLayouts/slideLayout515.xml"/><Relationship Id="rId14" Type="http://schemas.openxmlformats.org/officeDocument/2006/relationships/image" Target="../media/image6.jpeg"/></Relationships>
</file>

<file path=ppt/slideMasters/_rels/slideMaster4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5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520.xml"/><Relationship Id="rId7" Type="http://schemas.openxmlformats.org/officeDocument/2006/relationships/slideLayout" Target="../slideLayouts/slideLayout524.xml"/><Relationship Id="rId12" Type="http://schemas.openxmlformats.org/officeDocument/2006/relationships/theme" Target="../theme/theme48.xml"/><Relationship Id="rId2" Type="http://schemas.openxmlformats.org/officeDocument/2006/relationships/slideLayout" Target="../slideLayouts/slideLayout519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518.xml"/><Relationship Id="rId6" Type="http://schemas.openxmlformats.org/officeDocument/2006/relationships/slideLayout" Target="../slideLayouts/slideLayout523.xml"/><Relationship Id="rId11" Type="http://schemas.openxmlformats.org/officeDocument/2006/relationships/slideLayout" Target="../slideLayouts/slideLayout528.xml"/><Relationship Id="rId5" Type="http://schemas.openxmlformats.org/officeDocument/2006/relationships/slideLayout" Target="../slideLayouts/slideLayout522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527.xml"/><Relationship Id="rId4" Type="http://schemas.openxmlformats.org/officeDocument/2006/relationships/slideLayout" Target="../slideLayouts/slideLayout521.xml"/><Relationship Id="rId9" Type="http://schemas.openxmlformats.org/officeDocument/2006/relationships/slideLayout" Target="../slideLayouts/slideLayout526.xml"/><Relationship Id="rId14" Type="http://schemas.openxmlformats.org/officeDocument/2006/relationships/image" Target="../media/image6.jpeg"/></Relationships>
</file>

<file path=ppt/slideMasters/_rels/slideMaster4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6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531.xml"/><Relationship Id="rId7" Type="http://schemas.openxmlformats.org/officeDocument/2006/relationships/slideLayout" Target="../slideLayouts/slideLayout535.xml"/><Relationship Id="rId12" Type="http://schemas.openxmlformats.org/officeDocument/2006/relationships/theme" Target="../theme/theme49.xml"/><Relationship Id="rId2" Type="http://schemas.openxmlformats.org/officeDocument/2006/relationships/slideLayout" Target="../slideLayouts/slideLayout530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529.xml"/><Relationship Id="rId6" Type="http://schemas.openxmlformats.org/officeDocument/2006/relationships/slideLayout" Target="../slideLayouts/slideLayout534.xml"/><Relationship Id="rId11" Type="http://schemas.openxmlformats.org/officeDocument/2006/relationships/slideLayout" Target="../slideLayouts/slideLayout539.xml"/><Relationship Id="rId5" Type="http://schemas.openxmlformats.org/officeDocument/2006/relationships/slideLayout" Target="../slideLayouts/slideLayout533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538.xml"/><Relationship Id="rId4" Type="http://schemas.openxmlformats.org/officeDocument/2006/relationships/slideLayout" Target="../slideLayouts/slideLayout532.xml"/><Relationship Id="rId9" Type="http://schemas.openxmlformats.org/officeDocument/2006/relationships/slideLayout" Target="../slideLayouts/slideLayout537.xml"/><Relationship Id="rId14" Type="http://schemas.openxmlformats.org/officeDocument/2006/relationships/image" Target="../media/image6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7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542.xml"/><Relationship Id="rId7" Type="http://schemas.openxmlformats.org/officeDocument/2006/relationships/slideLayout" Target="../slideLayouts/slideLayout546.xml"/><Relationship Id="rId12" Type="http://schemas.openxmlformats.org/officeDocument/2006/relationships/theme" Target="../theme/theme50.xml"/><Relationship Id="rId2" Type="http://schemas.openxmlformats.org/officeDocument/2006/relationships/slideLayout" Target="../slideLayouts/slideLayout541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540.xml"/><Relationship Id="rId6" Type="http://schemas.openxmlformats.org/officeDocument/2006/relationships/slideLayout" Target="../slideLayouts/slideLayout545.xml"/><Relationship Id="rId11" Type="http://schemas.openxmlformats.org/officeDocument/2006/relationships/slideLayout" Target="../slideLayouts/slideLayout550.xml"/><Relationship Id="rId5" Type="http://schemas.openxmlformats.org/officeDocument/2006/relationships/slideLayout" Target="../slideLayouts/slideLayout544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549.xml"/><Relationship Id="rId4" Type="http://schemas.openxmlformats.org/officeDocument/2006/relationships/slideLayout" Target="../slideLayouts/slideLayout543.xml"/><Relationship Id="rId9" Type="http://schemas.openxmlformats.org/officeDocument/2006/relationships/slideLayout" Target="../slideLayouts/slideLayout548.xml"/><Relationship Id="rId14" Type="http://schemas.openxmlformats.org/officeDocument/2006/relationships/image" Target="../media/image6.jpeg"/></Relationships>
</file>

<file path=ppt/slideMasters/_rels/slideMaster5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8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553.xml"/><Relationship Id="rId7" Type="http://schemas.openxmlformats.org/officeDocument/2006/relationships/slideLayout" Target="../slideLayouts/slideLayout557.xml"/><Relationship Id="rId12" Type="http://schemas.openxmlformats.org/officeDocument/2006/relationships/theme" Target="../theme/theme51.xml"/><Relationship Id="rId2" Type="http://schemas.openxmlformats.org/officeDocument/2006/relationships/slideLayout" Target="../slideLayouts/slideLayout552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551.xml"/><Relationship Id="rId6" Type="http://schemas.openxmlformats.org/officeDocument/2006/relationships/slideLayout" Target="../slideLayouts/slideLayout556.xml"/><Relationship Id="rId11" Type="http://schemas.openxmlformats.org/officeDocument/2006/relationships/slideLayout" Target="../slideLayouts/slideLayout561.xml"/><Relationship Id="rId5" Type="http://schemas.openxmlformats.org/officeDocument/2006/relationships/slideLayout" Target="../slideLayouts/slideLayout555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560.xml"/><Relationship Id="rId4" Type="http://schemas.openxmlformats.org/officeDocument/2006/relationships/slideLayout" Target="../slideLayouts/slideLayout554.xml"/><Relationship Id="rId9" Type="http://schemas.openxmlformats.org/officeDocument/2006/relationships/slideLayout" Target="../slideLayouts/slideLayout559.xml"/><Relationship Id="rId14" Type="http://schemas.openxmlformats.org/officeDocument/2006/relationships/image" Target="../media/image6.jpeg"/></Relationships>
</file>

<file path=ppt/slideMasters/_rels/slideMaster5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9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564.xml"/><Relationship Id="rId7" Type="http://schemas.openxmlformats.org/officeDocument/2006/relationships/slideLayout" Target="../slideLayouts/slideLayout568.xml"/><Relationship Id="rId12" Type="http://schemas.openxmlformats.org/officeDocument/2006/relationships/theme" Target="../theme/theme52.xml"/><Relationship Id="rId2" Type="http://schemas.openxmlformats.org/officeDocument/2006/relationships/slideLayout" Target="../slideLayouts/slideLayout563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562.xml"/><Relationship Id="rId6" Type="http://schemas.openxmlformats.org/officeDocument/2006/relationships/slideLayout" Target="../slideLayouts/slideLayout567.xml"/><Relationship Id="rId11" Type="http://schemas.openxmlformats.org/officeDocument/2006/relationships/slideLayout" Target="../slideLayouts/slideLayout572.xml"/><Relationship Id="rId5" Type="http://schemas.openxmlformats.org/officeDocument/2006/relationships/slideLayout" Target="../slideLayouts/slideLayout566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571.xml"/><Relationship Id="rId4" Type="http://schemas.openxmlformats.org/officeDocument/2006/relationships/slideLayout" Target="../slideLayouts/slideLayout565.xml"/><Relationship Id="rId9" Type="http://schemas.openxmlformats.org/officeDocument/2006/relationships/slideLayout" Target="../slideLayouts/slideLayout570.xml"/><Relationship Id="rId14" Type="http://schemas.openxmlformats.org/officeDocument/2006/relationships/image" Target="../media/image6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3DA9FB5-322A-49C2-B665-5639525A582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5CA7431-C3E2-4D77-A4C4-4D1FBF483A0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1031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61" r:id="rId1"/>
    <p:sldLayoutId id="2147501301" r:id="rId2"/>
    <p:sldLayoutId id="2147501302" r:id="rId3"/>
    <p:sldLayoutId id="2147501303" r:id="rId4"/>
    <p:sldLayoutId id="2147501304" r:id="rId5"/>
    <p:sldLayoutId id="2147501305" r:id="rId6"/>
    <p:sldLayoutId id="2147501306" r:id="rId7"/>
    <p:sldLayoutId id="2147501307" r:id="rId8"/>
    <p:sldLayoutId id="2147501308" r:id="rId9"/>
    <p:sldLayoutId id="2147501309" r:id="rId10"/>
    <p:sldLayoutId id="214750131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43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8499A96-61DE-4CFB-AD70-057850CF340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8C1F463-C105-4B97-93BD-0EF08512743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10247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70" r:id="rId1"/>
    <p:sldLayoutId id="2147501391" r:id="rId2"/>
    <p:sldLayoutId id="2147501392" r:id="rId3"/>
    <p:sldLayoutId id="2147501393" r:id="rId4"/>
    <p:sldLayoutId id="2147501394" r:id="rId5"/>
    <p:sldLayoutId id="2147501395" r:id="rId6"/>
    <p:sldLayoutId id="2147501396" r:id="rId7"/>
    <p:sldLayoutId id="2147501397" r:id="rId8"/>
    <p:sldLayoutId id="2147501398" r:id="rId9"/>
    <p:sldLayoutId id="2147501399" r:id="rId10"/>
    <p:sldLayoutId id="214750140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126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CD4D58E-3A49-4446-8A2F-5DB8831204D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E32881B-C87E-41AB-A7DD-AEAB95A6AF2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11271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71" r:id="rId1"/>
    <p:sldLayoutId id="2147501401" r:id="rId2"/>
    <p:sldLayoutId id="2147501402" r:id="rId3"/>
    <p:sldLayoutId id="2147501403" r:id="rId4"/>
    <p:sldLayoutId id="2147501404" r:id="rId5"/>
    <p:sldLayoutId id="2147501405" r:id="rId6"/>
    <p:sldLayoutId id="2147501406" r:id="rId7"/>
    <p:sldLayoutId id="2147501407" r:id="rId8"/>
    <p:sldLayoutId id="2147501408" r:id="rId9"/>
    <p:sldLayoutId id="2147501409" r:id="rId10"/>
    <p:sldLayoutId id="214750141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3315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2DA963C-D476-45CE-A089-9F69F63FFD27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8C005A9-3D21-44CD-A311-7C8CA0B1B2D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13319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73" r:id="rId1"/>
    <p:sldLayoutId id="2147501421" r:id="rId2"/>
    <p:sldLayoutId id="2147501422" r:id="rId3"/>
    <p:sldLayoutId id="2147501423" r:id="rId4"/>
    <p:sldLayoutId id="2147501424" r:id="rId5"/>
    <p:sldLayoutId id="2147501425" r:id="rId6"/>
    <p:sldLayoutId id="2147501426" r:id="rId7"/>
    <p:sldLayoutId id="2147501427" r:id="rId8"/>
    <p:sldLayoutId id="2147501428" r:id="rId9"/>
    <p:sldLayoutId id="2147501429" r:id="rId10"/>
    <p:sldLayoutId id="214750143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4339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69E4864-180F-40A9-A6CE-9E381D9AD9E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245A615-63E7-4C84-9239-8CE20F7B96A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14343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74" r:id="rId1"/>
    <p:sldLayoutId id="2147501431" r:id="rId2"/>
    <p:sldLayoutId id="2147501432" r:id="rId3"/>
    <p:sldLayoutId id="2147501433" r:id="rId4"/>
    <p:sldLayoutId id="2147501434" r:id="rId5"/>
    <p:sldLayoutId id="2147501435" r:id="rId6"/>
    <p:sldLayoutId id="2147501436" r:id="rId7"/>
    <p:sldLayoutId id="2147501437" r:id="rId8"/>
    <p:sldLayoutId id="2147501438" r:id="rId9"/>
    <p:sldLayoutId id="2147501439" r:id="rId10"/>
    <p:sldLayoutId id="214750144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5363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BA8EC93-6727-463E-8EAE-DEA0E82F604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1C7D46A-BC0A-4D42-87E1-FC563B4EE71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15367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75" r:id="rId1"/>
    <p:sldLayoutId id="2147501441" r:id="rId2"/>
    <p:sldLayoutId id="2147501442" r:id="rId3"/>
    <p:sldLayoutId id="2147501443" r:id="rId4"/>
    <p:sldLayoutId id="2147501444" r:id="rId5"/>
    <p:sldLayoutId id="2147501445" r:id="rId6"/>
    <p:sldLayoutId id="2147501446" r:id="rId7"/>
    <p:sldLayoutId id="2147501447" r:id="rId8"/>
    <p:sldLayoutId id="2147501448" r:id="rId9"/>
    <p:sldLayoutId id="2147501449" r:id="rId10"/>
    <p:sldLayoutId id="214750145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638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EFE02B4-748D-41A4-8F2E-90C092DA1F1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A0A1C62-43FB-45CA-939F-470CD616E81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16391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76" r:id="rId1"/>
    <p:sldLayoutId id="2147501451" r:id="rId2"/>
    <p:sldLayoutId id="2147501452" r:id="rId3"/>
    <p:sldLayoutId id="2147501453" r:id="rId4"/>
    <p:sldLayoutId id="2147501454" r:id="rId5"/>
    <p:sldLayoutId id="2147501455" r:id="rId6"/>
    <p:sldLayoutId id="2147501456" r:id="rId7"/>
    <p:sldLayoutId id="2147501457" r:id="rId8"/>
    <p:sldLayoutId id="2147501458" r:id="rId9"/>
    <p:sldLayoutId id="2147501459" r:id="rId10"/>
    <p:sldLayoutId id="214750146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7411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8244D0B-8357-40A9-8E55-176AB6AFD2D9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AFBEE12-FF7C-4CEF-A869-DDF6559ADEC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17415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77" r:id="rId1"/>
    <p:sldLayoutId id="2147501461" r:id="rId2"/>
    <p:sldLayoutId id="2147501462" r:id="rId3"/>
    <p:sldLayoutId id="2147501463" r:id="rId4"/>
    <p:sldLayoutId id="2147501464" r:id="rId5"/>
    <p:sldLayoutId id="2147501465" r:id="rId6"/>
    <p:sldLayoutId id="2147501466" r:id="rId7"/>
    <p:sldLayoutId id="2147501467" r:id="rId8"/>
    <p:sldLayoutId id="2147501468" r:id="rId9"/>
    <p:sldLayoutId id="2147501469" r:id="rId10"/>
    <p:sldLayoutId id="214750147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8435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4FF9673-F5FA-4FAC-B610-EAC27443ED3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2FA4E65-1109-409F-8D0C-A3EA1FD1AD6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18439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78" r:id="rId1"/>
    <p:sldLayoutId id="2147501471" r:id="rId2"/>
    <p:sldLayoutId id="2147501472" r:id="rId3"/>
    <p:sldLayoutId id="2147501473" r:id="rId4"/>
    <p:sldLayoutId id="2147501474" r:id="rId5"/>
    <p:sldLayoutId id="2147501475" r:id="rId6"/>
    <p:sldLayoutId id="2147501476" r:id="rId7"/>
    <p:sldLayoutId id="2147501477" r:id="rId8"/>
    <p:sldLayoutId id="2147501478" r:id="rId9"/>
    <p:sldLayoutId id="2147501479" r:id="rId10"/>
    <p:sldLayoutId id="214750148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9459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B8E504F-FC73-4986-A0C3-40EC7809DF1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51178D7-CA30-4C2F-A7AA-44801304957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19463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79" r:id="rId1"/>
    <p:sldLayoutId id="2147501481" r:id="rId2"/>
    <p:sldLayoutId id="2147501482" r:id="rId3"/>
    <p:sldLayoutId id="2147501483" r:id="rId4"/>
    <p:sldLayoutId id="2147501484" r:id="rId5"/>
    <p:sldLayoutId id="2147501485" r:id="rId6"/>
    <p:sldLayoutId id="2147501486" r:id="rId7"/>
    <p:sldLayoutId id="2147501487" r:id="rId8"/>
    <p:sldLayoutId id="2147501488" r:id="rId9"/>
    <p:sldLayoutId id="2147501489" r:id="rId10"/>
    <p:sldLayoutId id="214750149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0483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D29557A-3EA5-46C5-9B23-5BF97B756EF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076D530-9440-4A77-BFD9-FE75C29275E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20487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80" r:id="rId1"/>
    <p:sldLayoutId id="2147501491" r:id="rId2"/>
    <p:sldLayoutId id="2147501492" r:id="rId3"/>
    <p:sldLayoutId id="2147501493" r:id="rId4"/>
    <p:sldLayoutId id="2147501494" r:id="rId5"/>
    <p:sldLayoutId id="2147501495" r:id="rId6"/>
    <p:sldLayoutId id="2147501496" r:id="rId7"/>
    <p:sldLayoutId id="2147501497" r:id="rId8"/>
    <p:sldLayoutId id="2147501498" r:id="rId9"/>
    <p:sldLayoutId id="2147501499" r:id="rId10"/>
    <p:sldLayoutId id="214750150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051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3223662-DDB3-4167-9F27-D279EAE33784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A0E1537-C39F-43B4-8AA6-0CC12AF7F7F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2055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62" r:id="rId1"/>
    <p:sldLayoutId id="2147501311" r:id="rId2"/>
    <p:sldLayoutId id="2147501312" r:id="rId3"/>
    <p:sldLayoutId id="2147501313" r:id="rId4"/>
    <p:sldLayoutId id="2147501314" r:id="rId5"/>
    <p:sldLayoutId id="2147501315" r:id="rId6"/>
    <p:sldLayoutId id="2147501316" r:id="rId7"/>
    <p:sldLayoutId id="2147501317" r:id="rId8"/>
    <p:sldLayoutId id="2147501318" r:id="rId9"/>
    <p:sldLayoutId id="2147501319" r:id="rId10"/>
    <p:sldLayoutId id="214750132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150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CD4BB73-CA77-4B08-B940-B6D1DC4F73F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E40E297-0BC6-4427-986B-B1B83455680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21511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81" r:id="rId1"/>
    <p:sldLayoutId id="2147501501" r:id="rId2"/>
    <p:sldLayoutId id="2147501502" r:id="rId3"/>
    <p:sldLayoutId id="2147501503" r:id="rId4"/>
    <p:sldLayoutId id="2147501504" r:id="rId5"/>
    <p:sldLayoutId id="2147501505" r:id="rId6"/>
    <p:sldLayoutId id="2147501506" r:id="rId7"/>
    <p:sldLayoutId id="2147501507" r:id="rId8"/>
    <p:sldLayoutId id="2147501508" r:id="rId9"/>
    <p:sldLayoutId id="2147501509" r:id="rId10"/>
    <p:sldLayoutId id="214750151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2531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7BAE177-6AE4-4E60-B9D6-112D4DE9868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30A1F39-5808-444D-9CFE-FEF57056079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22535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82" r:id="rId1"/>
    <p:sldLayoutId id="2147501511" r:id="rId2"/>
    <p:sldLayoutId id="2147501512" r:id="rId3"/>
    <p:sldLayoutId id="2147501513" r:id="rId4"/>
    <p:sldLayoutId id="2147501514" r:id="rId5"/>
    <p:sldLayoutId id="2147501515" r:id="rId6"/>
    <p:sldLayoutId id="2147501516" r:id="rId7"/>
    <p:sldLayoutId id="2147501517" r:id="rId8"/>
    <p:sldLayoutId id="2147501518" r:id="rId9"/>
    <p:sldLayoutId id="2147501519" r:id="rId10"/>
    <p:sldLayoutId id="214750152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3555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7488610-B734-4381-A9C4-1E8DC326400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0D95A13-EC86-436A-BBD8-1F5BEDE0ADC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23559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83" r:id="rId1"/>
    <p:sldLayoutId id="2147501521" r:id="rId2"/>
    <p:sldLayoutId id="2147501522" r:id="rId3"/>
    <p:sldLayoutId id="2147501523" r:id="rId4"/>
    <p:sldLayoutId id="2147501524" r:id="rId5"/>
    <p:sldLayoutId id="2147501525" r:id="rId6"/>
    <p:sldLayoutId id="2147501526" r:id="rId7"/>
    <p:sldLayoutId id="2147501527" r:id="rId8"/>
    <p:sldLayoutId id="2147501528" r:id="rId9"/>
    <p:sldLayoutId id="2147501529" r:id="rId10"/>
    <p:sldLayoutId id="214750153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4579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FE89C2C-5ECA-49A7-8F70-EC02C256820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B6F7E1F-ABEE-42E4-BF47-5C996B0404E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24583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84" r:id="rId1"/>
    <p:sldLayoutId id="2147501531" r:id="rId2"/>
    <p:sldLayoutId id="2147501532" r:id="rId3"/>
    <p:sldLayoutId id="2147501533" r:id="rId4"/>
    <p:sldLayoutId id="2147501534" r:id="rId5"/>
    <p:sldLayoutId id="2147501535" r:id="rId6"/>
    <p:sldLayoutId id="2147501536" r:id="rId7"/>
    <p:sldLayoutId id="2147501537" r:id="rId8"/>
    <p:sldLayoutId id="2147501538" r:id="rId9"/>
    <p:sldLayoutId id="2147501539" r:id="rId10"/>
    <p:sldLayoutId id="214750154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5603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7689864-AD72-433B-859E-AA0769475588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033F8A0-559E-4B3A-8FCA-0AA423A4BB1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25607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85" r:id="rId1"/>
    <p:sldLayoutId id="2147501541" r:id="rId2"/>
    <p:sldLayoutId id="2147501542" r:id="rId3"/>
    <p:sldLayoutId id="2147501543" r:id="rId4"/>
    <p:sldLayoutId id="2147501544" r:id="rId5"/>
    <p:sldLayoutId id="2147501545" r:id="rId6"/>
    <p:sldLayoutId id="2147501546" r:id="rId7"/>
    <p:sldLayoutId id="2147501547" r:id="rId8"/>
    <p:sldLayoutId id="2147501548" r:id="rId9"/>
    <p:sldLayoutId id="2147501549" r:id="rId10"/>
    <p:sldLayoutId id="214750155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66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CF8A0E3-9ACE-45F6-9F53-47E82D89B90D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9E8668D-AB8E-43AB-82D7-48AC7AE3573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26631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86" r:id="rId1"/>
    <p:sldLayoutId id="2147501551" r:id="rId2"/>
    <p:sldLayoutId id="2147501552" r:id="rId3"/>
    <p:sldLayoutId id="2147501553" r:id="rId4"/>
    <p:sldLayoutId id="2147501554" r:id="rId5"/>
    <p:sldLayoutId id="2147501555" r:id="rId6"/>
    <p:sldLayoutId id="2147501556" r:id="rId7"/>
    <p:sldLayoutId id="2147501557" r:id="rId8"/>
    <p:sldLayoutId id="2147501558" r:id="rId9"/>
    <p:sldLayoutId id="2147501559" r:id="rId10"/>
    <p:sldLayoutId id="214750156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7651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30DE8A6-E82B-4AA1-91BC-FD0DEAF9D57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CB620DC-898D-416E-AD7E-66F25845D2E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27655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87" r:id="rId1"/>
    <p:sldLayoutId id="2147501561" r:id="rId2"/>
    <p:sldLayoutId id="2147501562" r:id="rId3"/>
    <p:sldLayoutId id="2147501563" r:id="rId4"/>
    <p:sldLayoutId id="2147501564" r:id="rId5"/>
    <p:sldLayoutId id="2147501565" r:id="rId6"/>
    <p:sldLayoutId id="2147501566" r:id="rId7"/>
    <p:sldLayoutId id="2147501567" r:id="rId8"/>
    <p:sldLayoutId id="2147501568" r:id="rId9"/>
    <p:sldLayoutId id="2147501569" r:id="rId10"/>
    <p:sldLayoutId id="214750157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8675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161FDDD-8BA1-4E37-A78A-5BEA8BD57A1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D8F172B-2527-42C1-9DED-DE00FCDF45D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28679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88" r:id="rId1"/>
    <p:sldLayoutId id="2147501571" r:id="rId2"/>
    <p:sldLayoutId id="2147501572" r:id="rId3"/>
    <p:sldLayoutId id="2147501573" r:id="rId4"/>
    <p:sldLayoutId id="2147501574" r:id="rId5"/>
    <p:sldLayoutId id="2147501575" r:id="rId6"/>
    <p:sldLayoutId id="2147501576" r:id="rId7"/>
    <p:sldLayoutId id="2147501577" r:id="rId8"/>
    <p:sldLayoutId id="2147501578" r:id="rId9"/>
    <p:sldLayoutId id="2147501579" r:id="rId10"/>
    <p:sldLayoutId id="214750158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9699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2858000-F361-4840-8C54-F0E4CC1957B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04617FF-2259-4871-B4E4-22D2675D2CA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29703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89" r:id="rId1"/>
    <p:sldLayoutId id="2147501581" r:id="rId2"/>
    <p:sldLayoutId id="2147501582" r:id="rId3"/>
    <p:sldLayoutId id="2147501583" r:id="rId4"/>
    <p:sldLayoutId id="2147501584" r:id="rId5"/>
    <p:sldLayoutId id="2147501585" r:id="rId6"/>
    <p:sldLayoutId id="2147501586" r:id="rId7"/>
    <p:sldLayoutId id="2147501587" r:id="rId8"/>
    <p:sldLayoutId id="2147501588" r:id="rId9"/>
    <p:sldLayoutId id="2147501589" r:id="rId10"/>
    <p:sldLayoutId id="214750159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30723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07972F9-FBDA-43EF-AC55-AEA15605043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E23AEEF-1B09-4C2F-8104-1BF7384F2EC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30727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90" r:id="rId1"/>
    <p:sldLayoutId id="2147501591" r:id="rId2"/>
    <p:sldLayoutId id="2147501592" r:id="rId3"/>
    <p:sldLayoutId id="2147501593" r:id="rId4"/>
    <p:sldLayoutId id="2147501594" r:id="rId5"/>
    <p:sldLayoutId id="2147501595" r:id="rId6"/>
    <p:sldLayoutId id="2147501596" r:id="rId7"/>
    <p:sldLayoutId id="2147501597" r:id="rId8"/>
    <p:sldLayoutId id="2147501598" r:id="rId9"/>
    <p:sldLayoutId id="2147501599" r:id="rId10"/>
    <p:sldLayoutId id="214750160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3075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DF6D594-9955-44C3-8DC7-95A280A7866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ACDBDC5-BE2E-4F08-94C6-54F81613A2A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1763" r:id="rId1"/>
    <p:sldLayoutId id="2147501321" r:id="rId2"/>
    <p:sldLayoutId id="2147501322" r:id="rId3"/>
    <p:sldLayoutId id="2147501323" r:id="rId4"/>
    <p:sldLayoutId id="2147501324" r:id="rId5"/>
    <p:sldLayoutId id="2147501325" r:id="rId6"/>
    <p:sldLayoutId id="2147501326" r:id="rId7"/>
    <p:sldLayoutId id="2147501327" r:id="rId8"/>
    <p:sldLayoutId id="2147501328" r:id="rId9"/>
    <p:sldLayoutId id="2147501329" r:id="rId10"/>
    <p:sldLayoutId id="214750133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3174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7421B61-5715-436F-85B3-0D8AF3F69EC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3462D7E-10D6-4F15-9B80-DA4A91FE07A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31751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91" r:id="rId1"/>
    <p:sldLayoutId id="2147501601" r:id="rId2"/>
    <p:sldLayoutId id="2147501602" r:id="rId3"/>
    <p:sldLayoutId id="2147501603" r:id="rId4"/>
    <p:sldLayoutId id="2147501604" r:id="rId5"/>
    <p:sldLayoutId id="2147501605" r:id="rId6"/>
    <p:sldLayoutId id="2147501606" r:id="rId7"/>
    <p:sldLayoutId id="2147501607" r:id="rId8"/>
    <p:sldLayoutId id="2147501608" r:id="rId9"/>
    <p:sldLayoutId id="2147501609" r:id="rId10"/>
    <p:sldLayoutId id="214750161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34819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661A6DB-3968-40BA-8595-C8DB617489B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4A8DFB7-535F-4152-8DBE-1B1F6B9C6AA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34823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94" r:id="rId1"/>
    <p:sldLayoutId id="2147501631" r:id="rId2"/>
    <p:sldLayoutId id="2147501632" r:id="rId3"/>
    <p:sldLayoutId id="2147501633" r:id="rId4"/>
    <p:sldLayoutId id="2147501634" r:id="rId5"/>
    <p:sldLayoutId id="2147501635" r:id="rId6"/>
    <p:sldLayoutId id="2147501636" r:id="rId7"/>
    <p:sldLayoutId id="2147501637" r:id="rId8"/>
    <p:sldLayoutId id="2147501638" r:id="rId9"/>
    <p:sldLayoutId id="2147501639" r:id="rId10"/>
    <p:sldLayoutId id="214750164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35843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2616170-428C-4762-8053-F7C20008E78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0767A24-A6E0-4919-A99C-6C12732A739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35847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95" r:id="rId1"/>
    <p:sldLayoutId id="2147501641" r:id="rId2"/>
    <p:sldLayoutId id="2147501642" r:id="rId3"/>
    <p:sldLayoutId id="2147501643" r:id="rId4"/>
    <p:sldLayoutId id="2147501644" r:id="rId5"/>
    <p:sldLayoutId id="2147501645" r:id="rId6"/>
    <p:sldLayoutId id="2147501646" r:id="rId7"/>
    <p:sldLayoutId id="2147501647" r:id="rId8"/>
    <p:sldLayoutId id="2147501648" r:id="rId9"/>
    <p:sldLayoutId id="2147501649" r:id="rId10"/>
    <p:sldLayoutId id="214750165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3686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7E18E57-D517-481E-95DB-F66FB359EEB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9321060-6ADB-4177-A415-F664EE295D1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36871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96" r:id="rId1"/>
    <p:sldLayoutId id="2147501651" r:id="rId2"/>
    <p:sldLayoutId id="2147501652" r:id="rId3"/>
    <p:sldLayoutId id="2147501653" r:id="rId4"/>
    <p:sldLayoutId id="2147501654" r:id="rId5"/>
    <p:sldLayoutId id="2147501655" r:id="rId6"/>
    <p:sldLayoutId id="2147501656" r:id="rId7"/>
    <p:sldLayoutId id="2147501657" r:id="rId8"/>
    <p:sldLayoutId id="2147501658" r:id="rId9"/>
    <p:sldLayoutId id="2147501659" r:id="rId10"/>
    <p:sldLayoutId id="214750166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37891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0F7DC7E-58E1-494D-AC39-8EF8C899092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CA28BD7-E715-4F08-8003-D8818DEC42F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37895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97" r:id="rId1"/>
    <p:sldLayoutId id="2147501661" r:id="rId2"/>
    <p:sldLayoutId id="2147501662" r:id="rId3"/>
    <p:sldLayoutId id="2147501663" r:id="rId4"/>
    <p:sldLayoutId id="2147501664" r:id="rId5"/>
    <p:sldLayoutId id="2147501665" r:id="rId6"/>
    <p:sldLayoutId id="2147501666" r:id="rId7"/>
    <p:sldLayoutId id="2147501667" r:id="rId8"/>
    <p:sldLayoutId id="2147501668" r:id="rId9"/>
    <p:sldLayoutId id="2147501669" r:id="rId10"/>
    <p:sldLayoutId id="214750167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38915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C52223B-4331-4A98-9CAF-04839B28245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A6703CE-4AFB-489E-8C1B-BE72F506F85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38919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98" r:id="rId1"/>
    <p:sldLayoutId id="2147501671" r:id="rId2"/>
    <p:sldLayoutId id="2147501672" r:id="rId3"/>
    <p:sldLayoutId id="2147501673" r:id="rId4"/>
    <p:sldLayoutId id="2147501674" r:id="rId5"/>
    <p:sldLayoutId id="2147501675" r:id="rId6"/>
    <p:sldLayoutId id="2147501676" r:id="rId7"/>
    <p:sldLayoutId id="2147501677" r:id="rId8"/>
    <p:sldLayoutId id="2147501678" r:id="rId9"/>
    <p:sldLayoutId id="2147501679" r:id="rId10"/>
    <p:sldLayoutId id="214750168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39939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9DDEC7E-4327-44B6-BF25-D362A4E01C0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B57B583-0C60-449A-BF91-057E52DEA1F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39943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99" r:id="rId1"/>
    <p:sldLayoutId id="2147501681" r:id="rId2"/>
    <p:sldLayoutId id="2147501682" r:id="rId3"/>
    <p:sldLayoutId id="2147501683" r:id="rId4"/>
    <p:sldLayoutId id="2147501684" r:id="rId5"/>
    <p:sldLayoutId id="2147501685" r:id="rId6"/>
    <p:sldLayoutId id="2147501686" r:id="rId7"/>
    <p:sldLayoutId id="2147501687" r:id="rId8"/>
    <p:sldLayoutId id="2147501688" r:id="rId9"/>
    <p:sldLayoutId id="2147501689" r:id="rId10"/>
    <p:sldLayoutId id="214750169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40963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AB6C8EF-ED9C-4701-8551-749130FA672C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A2816BB-1BBE-49A3-9208-714FAB74757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40967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800" r:id="rId1"/>
    <p:sldLayoutId id="2147501691" r:id="rId2"/>
    <p:sldLayoutId id="2147501692" r:id="rId3"/>
    <p:sldLayoutId id="2147501693" r:id="rId4"/>
    <p:sldLayoutId id="2147501694" r:id="rId5"/>
    <p:sldLayoutId id="2147501695" r:id="rId6"/>
    <p:sldLayoutId id="2147501696" r:id="rId7"/>
    <p:sldLayoutId id="2147501697" r:id="rId8"/>
    <p:sldLayoutId id="2147501698" r:id="rId9"/>
    <p:sldLayoutId id="2147501699" r:id="rId10"/>
    <p:sldLayoutId id="214750170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4198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B9078D2-FD23-458C-AF8D-A7F4AC1E304A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4C8FA77-B7B7-4108-B30B-21CE9957FE3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41991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801" r:id="rId1"/>
    <p:sldLayoutId id="2147501701" r:id="rId2"/>
    <p:sldLayoutId id="2147501702" r:id="rId3"/>
    <p:sldLayoutId id="2147501703" r:id="rId4"/>
    <p:sldLayoutId id="2147501704" r:id="rId5"/>
    <p:sldLayoutId id="2147501705" r:id="rId6"/>
    <p:sldLayoutId id="2147501706" r:id="rId7"/>
    <p:sldLayoutId id="2147501707" r:id="rId8"/>
    <p:sldLayoutId id="2147501708" r:id="rId9"/>
    <p:sldLayoutId id="2147501709" r:id="rId10"/>
    <p:sldLayoutId id="214750171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43011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16BCC42-9450-4698-BE0D-204148B8CB1B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58E3B55-8203-4637-B42E-3AC415E94AF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43015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802" r:id="rId1"/>
    <p:sldLayoutId id="2147501711" r:id="rId2"/>
    <p:sldLayoutId id="2147501712" r:id="rId3"/>
    <p:sldLayoutId id="2147501713" r:id="rId4"/>
    <p:sldLayoutId id="2147501714" r:id="rId5"/>
    <p:sldLayoutId id="2147501715" r:id="rId6"/>
    <p:sldLayoutId id="2147501716" r:id="rId7"/>
    <p:sldLayoutId id="2147501717" r:id="rId8"/>
    <p:sldLayoutId id="2147501718" r:id="rId9"/>
    <p:sldLayoutId id="2147501719" r:id="rId10"/>
    <p:sldLayoutId id="214750172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4099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7913C43-51A6-463E-BB4D-2F30FC16651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4D90F97-6A41-4FAD-8F34-7F337035A7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4103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64" r:id="rId1"/>
    <p:sldLayoutId id="2147501331" r:id="rId2"/>
    <p:sldLayoutId id="2147501332" r:id="rId3"/>
    <p:sldLayoutId id="2147501333" r:id="rId4"/>
    <p:sldLayoutId id="2147501334" r:id="rId5"/>
    <p:sldLayoutId id="2147501335" r:id="rId6"/>
    <p:sldLayoutId id="2147501336" r:id="rId7"/>
    <p:sldLayoutId id="2147501337" r:id="rId8"/>
    <p:sldLayoutId id="2147501338" r:id="rId9"/>
    <p:sldLayoutId id="2147501339" r:id="rId10"/>
    <p:sldLayoutId id="214750134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44035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F01ACB4-9DCB-4EF5-A919-391E2FC2AA32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43C5005-BA32-4A6A-8338-6ADDCCEB843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44039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803" r:id="rId1"/>
    <p:sldLayoutId id="2147501721" r:id="rId2"/>
    <p:sldLayoutId id="2147501722" r:id="rId3"/>
    <p:sldLayoutId id="2147501723" r:id="rId4"/>
    <p:sldLayoutId id="2147501724" r:id="rId5"/>
    <p:sldLayoutId id="2147501725" r:id="rId6"/>
    <p:sldLayoutId id="2147501726" r:id="rId7"/>
    <p:sldLayoutId id="2147501727" r:id="rId8"/>
    <p:sldLayoutId id="2147501728" r:id="rId9"/>
    <p:sldLayoutId id="2147501729" r:id="rId10"/>
    <p:sldLayoutId id="214750173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45059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393ED35-4B07-4769-926F-5DB0D2EFB77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F38DC17-A692-494C-BFDA-B97C459F3DA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45063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804" r:id="rId1"/>
    <p:sldLayoutId id="2147501731" r:id="rId2"/>
    <p:sldLayoutId id="2147501732" r:id="rId3"/>
    <p:sldLayoutId id="2147501733" r:id="rId4"/>
    <p:sldLayoutId id="2147501734" r:id="rId5"/>
    <p:sldLayoutId id="2147501735" r:id="rId6"/>
    <p:sldLayoutId id="2147501736" r:id="rId7"/>
    <p:sldLayoutId id="2147501737" r:id="rId8"/>
    <p:sldLayoutId id="2147501738" r:id="rId9"/>
    <p:sldLayoutId id="2147501739" r:id="rId10"/>
    <p:sldLayoutId id="214750174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46083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02F22AE-6D99-4F1D-89C5-7ACC680CA510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EAF9724-A167-4EA2-89CA-564A144A6E8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46087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805" r:id="rId1"/>
    <p:sldLayoutId id="2147501741" r:id="rId2"/>
    <p:sldLayoutId id="2147501742" r:id="rId3"/>
    <p:sldLayoutId id="2147501743" r:id="rId4"/>
    <p:sldLayoutId id="2147501744" r:id="rId5"/>
    <p:sldLayoutId id="2147501745" r:id="rId6"/>
    <p:sldLayoutId id="2147501746" r:id="rId7"/>
    <p:sldLayoutId id="2147501747" r:id="rId8"/>
    <p:sldLayoutId id="2147501748" r:id="rId9"/>
    <p:sldLayoutId id="2147501749" r:id="rId10"/>
    <p:sldLayoutId id="214750175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4710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A50597B-FA8E-4E37-8BBD-C771AD5008C5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2BB861D-DB96-4548-8E17-52367A490A7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47111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806" r:id="rId1"/>
    <p:sldLayoutId id="2147501751" r:id="rId2"/>
    <p:sldLayoutId id="2147501752" r:id="rId3"/>
    <p:sldLayoutId id="2147501753" r:id="rId4"/>
    <p:sldLayoutId id="2147501754" r:id="rId5"/>
    <p:sldLayoutId id="2147501755" r:id="rId6"/>
    <p:sldLayoutId id="2147501756" r:id="rId7"/>
    <p:sldLayoutId id="2147501757" r:id="rId8"/>
    <p:sldLayoutId id="2147501758" r:id="rId9"/>
    <p:sldLayoutId id="2147501759" r:id="rId10"/>
    <p:sldLayoutId id="214750176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48131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rgbClr val="898989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3D2E7A59-C5BF-4E51-8987-3B9379DC2DF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ctr">
              <a:defRPr kumimoji="0" sz="1200">
                <a:solidFill>
                  <a:srgbClr val="898989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rgbClr val="898989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C2F83B89-302F-43F1-BCE7-C85F82B476B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48135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6" name="_x138840040" descr="EMB000052980cf5"/>
          <p:cNvPicPr>
            <a:picLocks noChangeAspect="1" noChangeArrowheads="1"/>
          </p:cNvPicPr>
          <p:nvPr/>
        </p:nvPicPr>
        <p:blipFill>
          <a:blip r:embed="rId14" cstate="print">
            <a:grayscl/>
            <a:biLevel thresh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576" y="3381375"/>
            <a:ext cx="2949575" cy="675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807" r:id="rId1"/>
    <p:sldLayoutId id="2147501808" r:id="rId2"/>
    <p:sldLayoutId id="2147501809" r:id="rId3"/>
    <p:sldLayoutId id="2147501810" r:id="rId4"/>
    <p:sldLayoutId id="2147501811" r:id="rId5"/>
    <p:sldLayoutId id="2147501812" r:id="rId6"/>
    <p:sldLayoutId id="2147501813" r:id="rId7"/>
    <p:sldLayoutId id="2147501814" r:id="rId8"/>
    <p:sldLayoutId id="2147501815" r:id="rId9"/>
    <p:sldLayoutId id="2147501816" r:id="rId10"/>
    <p:sldLayoutId id="2147501817" r:id="rId11"/>
  </p:sldLayoutIdLst>
  <p:transition advTm="15000"/>
  <p:txStyles>
    <p:titleStyle>
      <a:lvl1pPr algn="ctr" defTabSz="912813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defTabSz="912813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defTabSz="912813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defTabSz="912813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defTabSz="912813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defTabSz="912813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defTabSz="912813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defTabSz="912813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1313" indent="-341313" algn="l" defTabSz="912813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912813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defTabSz="912813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defTabSz="912813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defTabSz="912813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56" indent="-228560" algn="l" defTabSz="914239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75" indent="-228560" algn="l" defTabSz="914239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95" indent="-228560" algn="l" defTabSz="914239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14" indent="-228560" algn="l" defTabSz="914239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23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l" defTabSz="91423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91423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l" defTabSz="91423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l" defTabSz="91423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l" defTabSz="91423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l" defTabSz="91423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l" defTabSz="91423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l" defTabSz="91423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7"/>
          <p:cNvSpPr>
            <a:spLocks noChangeArrowheads="1"/>
          </p:cNvSpPr>
          <p:nvPr/>
        </p:nvSpPr>
        <p:spPr bwMode="gray">
          <a:xfrm>
            <a:off x="8004176" y="0"/>
            <a:ext cx="1139825" cy="5143500"/>
          </a:xfrm>
          <a:prstGeom prst="rect">
            <a:avLst/>
          </a:prstGeom>
          <a:solidFill>
            <a:schemeClr val="bg2">
              <a:alpha val="39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lang="ko-KR" altLang="en-US">
              <a:solidFill>
                <a:srgbClr val="003366"/>
              </a:solidFill>
              <a:latin typeface="Arial" charset="0"/>
              <a:ea typeface="굴림" charset="-127"/>
            </a:endParaRP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white">
          <a:xfrm>
            <a:off x="0" y="3479007"/>
            <a:ext cx="9144000" cy="1664494"/>
          </a:xfrm>
          <a:prstGeom prst="rect">
            <a:avLst/>
          </a:prstGeom>
          <a:solidFill>
            <a:schemeClr val="folHlink">
              <a:alpha val="31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lang="ko-KR" altLang="en-US">
              <a:solidFill>
                <a:srgbClr val="003366"/>
              </a:solidFill>
              <a:latin typeface="Arial" charset="0"/>
              <a:ea typeface="굴림" charset="-127"/>
            </a:endParaRP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gray">
          <a:xfrm>
            <a:off x="0" y="1612107"/>
            <a:ext cx="9144000" cy="187404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lang="ko-KR" altLang="en-US">
              <a:solidFill>
                <a:srgbClr val="003366"/>
              </a:solidFill>
              <a:latin typeface="Arial" charset="0"/>
              <a:ea typeface="굴림" charset="-127"/>
            </a:endParaRPr>
          </a:p>
        </p:txBody>
      </p:sp>
      <p:sp>
        <p:nvSpPr>
          <p:cNvPr id="18" name="Freeform 20"/>
          <p:cNvSpPr>
            <a:spLocks/>
          </p:cNvSpPr>
          <p:nvPr/>
        </p:nvSpPr>
        <p:spPr bwMode="gray">
          <a:xfrm>
            <a:off x="-9525" y="1603772"/>
            <a:ext cx="8015288" cy="170378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049" y="2"/>
              </a:cxn>
              <a:cxn ang="0">
                <a:pos x="5048" y="1458"/>
              </a:cxn>
              <a:cxn ang="0">
                <a:pos x="0" y="1471"/>
              </a:cxn>
              <a:cxn ang="0">
                <a:pos x="0" y="0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40000"/>
              <a:lumOff val="60000"/>
              <a:alpha val="73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latinLnBrk="0">
              <a:defRPr/>
            </a:pPr>
            <a:endParaRPr lang="ko-KR" altLang="en-US" b="1">
              <a:solidFill>
                <a:srgbClr val="003366"/>
              </a:solidFill>
              <a:latin typeface="Arial" charset="0"/>
              <a:ea typeface="휴먼견출고딕" pitchFamily="18" charset="-127"/>
            </a:endParaRPr>
          </a:p>
        </p:txBody>
      </p:sp>
      <p:sp>
        <p:nvSpPr>
          <p:cNvPr id="19" name="AutoShape 21"/>
          <p:cNvSpPr>
            <a:spLocks noChangeArrowheads="1"/>
          </p:cNvSpPr>
          <p:nvPr/>
        </p:nvSpPr>
        <p:spPr bwMode="gray">
          <a:xfrm>
            <a:off x="7696200" y="4457700"/>
            <a:ext cx="609600" cy="40005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800" b="1" smtClean="0">
                <a:solidFill>
                  <a:srgbClr val="003366"/>
                </a:solidFill>
                <a:latin typeface="HY울릉도M" pitchFamily="18" charset="-127"/>
                <a:ea typeface="HY울릉도M" pitchFamily="18" charset="-127"/>
              </a:rPr>
              <a:t>수안보</a:t>
            </a:r>
          </a:p>
        </p:txBody>
      </p:sp>
      <p:sp>
        <p:nvSpPr>
          <p:cNvPr id="20" name="AutoShape 22"/>
          <p:cNvSpPr>
            <a:spLocks noChangeArrowheads="1"/>
          </p:cNvSpPr>
          <p:nvPr/>
        </p:nvSpPr>
        <p:spPr bwMode="gray">
          <a:xfrm>
            <a:off x="8229600" y="4229100"/>
            <a:ext cx="609600" cy="40005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800" b="1" smtClean="0">
                <a:solidFill>
                  <a:srgbClr val="003366"/>
                </a:solidFill>
                <a:latin typeface="HY울릉도M" pitchFamily="18" charset="-127"/>
                <a:ea typeface="HY울릉도M" pitchFamily="18" charset="-127"/>
              </a:rPr>
              <a:t>앙성</a:t>
            </a:r>
          </a:p>
        </p:txBody>
      </p:sp>
      <p:sp>
        <p:nvSpPr>
          <p:cNvPr id="21" name="AutoShape 23"/>
          <p:cNvSpPr>
            <a:spLocks noChangeArrowheads="1"/>
          </p:cNvSpPr>
          <p:nvPr/>
        </p:nvSpPr>
        <p:spPr bwMode="gray">
          <a:xfrm>
            <a:off x="8220075" y="4672013"/>
            <a:ext cx="609600" cy="40005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800" b="1" smtClean="0">
                <a:solidFill>
                  <a:srgbClr val="003366"/>
                </a:solidFill>
                <a:latin typeface="HY울릉도M" pitchFamily="18" charset="-127"/>
                <a:ea typeface="HY울릉도M" pitchFamily="18" charset="-127"/>
              </a:rPr>
              <a:t>문강</a:t>
            </a:r>
          </a:p>
        </p:txBody>
      </p:sp>
      <p:pic>
        <p:nvPicPr>
          <p:cNvPr id="22" name="그림 21" descr="골프장(임페리얼레이크01).jpg"/>
          <p:cNvPicPr preferRelativeResize="0">
            <a:picLocks/>
          </p:cNvPicPr>
          <p:nvPr/>
        </p:nvPicPr>
        <p:blipFill>
          <a:blip r:embed="rId13" cstate="print"/>
          <a:srcRect l="24999" t="23000" r="8594" b="8912"/>
          <a:stretch>
            <a:fillRect/>
          </a:stretch>
        </p:blipFill>
        <p:spPr>
          <a:xfrm>
            <a:off x="1643042" y="3019696"/>
            <a:ext cx="1828800" cy="1228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pic>
        <p:nvPicPr>
          <p:cNvPr id="23" name="그림 22" descr="수안보온천제01.jpg"/>
          <p:cNvPicPr preferRelativeResize="0">
            <a:picLocks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650085" y="1685516"/>
            <a:ext cx="1828800" cy="1201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pic>
        <p:nvPicPr>
          <p:cNvPr id="24" name="그림 23" descr="수안보노천탕.jpg"/>
          <p:cNvPicPr preferRelativeResize="0">
            <a:picLocks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8527" y="2367095"/>
            <a:ext cx="1828800" cy="1201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sp>
        <p:nvSpPr>
          <p:cNvPr id="25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352800" y="4914900"/>
            <a:ext cx="2133600" cy="114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  <a:effectLst/>
                <a:latin typeface="Verdana" pitchFamily="34" charset="0"/>
                <a:ea typeface="+mn-ea"/>
              </a:defRPr>
            </a:lvl1pPr>
          </a:lstStyle>
          <a:p>
            <a:pPr latinLnBrk="0"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26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04800" y="4857750"/>
            <a:ext cx="2590800" cy="171450"/>
          </a:xfrm>
          <a:prstGeom prst="rect">
            <a:avLst/>
          </a:prstGeom>
        </p:spPr>
        <p:txBody>
          <a:bodyPr/>
          <a:lstStyle>
            <a:lvl1pPr algn="ctr" eaLnBrk="1" hangingPunct="1">
              <a:defRPr sz="1200">
                <a:solidFill>
                  <a:schemeClr val="tx2"/>
                </a:solidFill>
                <a:effectLst/>
                <a:latin typeface="Arial" charset="0"/>
                <a:ea typeface="+mn-ea"/>
              </a:defRPr>
            </a:lvl1pPr>
          </a:lstStyle>
          <a:p>
            <a:pPr latinLnBrk="0"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2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04025" y="4960144"/>
            <a:ext cx="533400" cy="18335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bg1"/>
                </a:solidFill>
                <a:effectLst/>
                <a:latin typeface="Arial" charset="0"/>
                <a:ea typeface="+mn-ea"/>
              </a:defRPr>
            </a:lvl1pPr>
          </a:lstStyle>
          <a:p>
            <a:pPr latinLnBrk="0">
              <a:defRPr/>
            </a:pPr>
            <a:fld id="{AE7CDD8C-DF71-440F-9E17-53D790F1D5B0}" type="slidenum">
              <a:rPr lang="en-US" altLang="ko-KR">
                <a:solidFill>
                  <a:srgbClr val="FFFFFF"/>
                </a:solidFill>
              </a:rPr>
              <a:pPr latinLnBrk="0"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7818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01819" r:id="rId1"/>
    <p:sldLayoutId id="2147501820" r:id="rId2"/>
    <p:sldLayoutId id="2147501821" r:id="rId3"/>
    <p:sldLayoutId id="2147501822" r:id="rId4"/>
    <p:sldLayoutId id="2147501823" r:id="rId5"/>
    <p:sldLayoutId id="2147501824" r:id="rId6"/>
    <p:sldLayoutId id="2147501825" r:id="rId7"/>
    <p:sldLayoutId id="2147501826" r:id="rId8"/>
    <p:sldLayoutId id="2147501827" r:id="rId9"/>
    <p:sldLayoutId id="2147501828" r:id="rId10"/>
    <p:sldLayoutId id="2147501829" r:id="rId11"/>
  </p:sldLayoutIdLst>
  <p:transition advTm="15000"/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charset="-127"/>
          <a:ea typeface="굴림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charset="-127"/>
          <a:ea typeface="굴림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charset="-127"/>
          <a:ea typeface="굴림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charset="-127"/>
          <a:ea typeface="굴림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charset="-127"/>
          <a:ea typeface="굴림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charset="-127"/>
          <a:ea typeface="굴림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charset="-127"/>
          <a:ea typeface="굴림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kumimoji="1"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321453"/>
            <a:ext cx="6829444" cy="642936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5804" y="1125130"/>
            <a:ext cx="8229600" cy="346949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572264" y="4768469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fld id="{83DA9FB5-322A-49C2-B665-5639525A582B}" type="datetimeFigureOut">
              <a:rPr lang="ko-KR" altLang="en-US" smtClean="0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61954" y="4767264"/>
            <a:ext cx="2681286" cy="273844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143372" y="4767264"/>
            <a:ext cx="1114404" cy="273844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fld id="{75CA7431-C3E2-4D77-A4C4-4D1FBF483A07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7" name="그림 6" descr="골프장(임페리얼레이크01).jpg"/>
          <p:cNvPicPr preferRelativeResize="0">
            <a:picLocks/>
          </p:cNvPicPr>
          <p:nvPr/>
        </p:nvPicPr>
        <p:blipFill>
          <a:blip r:embed="rId13" cstate="print"/>
          <a:srcRect l="24999" t="23000" r="8594" b="8912"/>
          <a:stretch>
            <a:fillRect/>
          </a:stretch>
        </p:blipFill>
        <p:spPr>
          <a:xfrm>
            <a:off x="1643042" y="3019696"/>
            <a:ext cx="1828800" cy="1228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pic>
        <p:nvPicPr>
          <p:cNvPr id="8" name="그림 7" descr="수안보온천제01.jpg"/>
          <p:cNvPicPr preferRelativeResize="0">
            <a:picLocks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650085" y="1685516"/>
            <a:ext cx="1828800" cy="1201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pic>
        <p:nvPicPr>
          <p:cNvPr id="9" name="그림 8" descr="수안보노천탕.jpg"/>
          <p:cNvPicPr preferRelativeResize="0">
            <a:picLocks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8527" y="2367095"/>
            <a:ext cx="1828800" cy="1201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352800" y="4914900"/>
            <a:ext cx="2133600" cy="114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  <a:effectLst/>
                <a:latin typeface="Verdana" pitchFamily="34" charset="0"/>
                <a:ea typeface="+mn-ea"/>
              </a:defRPr>
            </a:lvl1pPr>
          </a:lstStyle>
          <a:p>
            <a:pPr latinLnBrk="0"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04800" y="4857750"/>
            <a:ext cx="2590800" cy="171450"/>
          </a:xfrm>
          <a:prstGeom prst="rect">
            <a:avLst/>
          </a:prstGeom>
        </p:spPr>
        <p:txBody>
          <a:bodyPr/>
          <a:lstStyle>
            <a:lvl1pPr algn="ctr" eaLnBrk="1" hangingPunct="1">
              <a:defRPr sz="1200">
                <a:solidFill>
                  <a:schemeClr val="tx2"/>
                </a:solidFill>
                <a:effectLst/>
                <a:latin typeface="Arial" charset="0"/>
                <a:ea typeface="+mn-ea"/>
              </a:defRPr>
            </a:lvl1pPr>
          </a:lstStyle>
          <a:p>
            <a:pPr latinLnBrk="0"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04025" y="4960144"/>
            <a:ext cx="533400" cy="18335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bg1"/>
                </a:solidFill>
                <a:effectLst/>
                <a:latin typeface="Arial" charset="0"/>
                <a:ea typeface="+mn-ea"/>
              </a:defRPr>
            </a:lvl1pPr>
          </a:lstStyle>
          <a:p>
            <a:pPr latinLnBrk="0">
              <a:defRPr/>
            </a:pPr>
            <a:fld id="{AE7CDD8C-DF71-440F-9E17-53D790F1D5B0}" type="slidenum">
              <a:rPr lang="en-US" altLang="ko-KR">
                <a:solidFill>
                  <a:srgbClr val="FFFFFF"/>
                </a:solidFill>
              </a:rPr>
              <a:pPr latinLnBrk="0"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831" r:id="rId1"/>
    <p:sldLayoutId id="2147501832" r:id="rId2"/>
    <p:sldLayoutId id="2147501833" r:id="rId3"/>
    <p:sldLayoutId id="2147501834" r:id="rId4"/>
    <p:sldLayoutId id="2147501835" r:id="rId5"/>
    <p:sldLayoutId id="2147501836" r:id="rId6"/>
    <p:sldLayoutId id="2147501837" r:id="rId7"/>
    <p:sldLayoutId id="2147501838" r:id="rId8"/>
    <p:sldLayoutId id="2147501839" r:id="rId9"/>
    <p:sldLayoutId id="2147501840" r:id="rId10"/>
    <p:sldLayoutId id="2147501841" r:id="rId11"/>
  </p:sldLayoutIdLst>
  <p:transition advTm="15000"/>
  <p:txStyles>
    <p:titleStyle>
      <a:lvl1pPr algn="l" rtl="0" eaLnBrk="1" latinLnBrk="1" hangingPunct="1">
        <a:spcBef>
          <a:spcPct val="0"/>
        </a:spcBef>
        <a:buNone/>
        <a:defRPr kumimoji="0" sz="4000" b="0" kern="1200"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5400000" scaled="1"/>
            <a:tileRect/>
          </a:gradFill>
          <a:effectLst>
            <a:innerShdw blurRad="50800" dist="50800" dir="13500000">
              <a:srgbClr val="000000">
                <a:alpha val="80000"/>
              </a:srgbClr>
            </a:innerShdw>
          </a:effectLst>
          <a:latin typeface="+mj-ea"/>
          <a:ea typeface="+mj-ea"/>
          <a:cs typeface="HY견고딕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Clr>
          <a:schemeClr val="accent2"/>
        </a:buClr>
        <a:buFont typeface="Wingdings 2"/>
        <a:buChar char="õ"/>
        <a:defRPr kumimoji="0" sz="3200" kern="1200">
          <a:solidFill>
            <a:schemeClr val="tx1"/>
          </a:solidFill>
          <a:latin typeface="+mn-ea"/>
          <a:ea typeface="+mn-ea"/>
          <a:cs typeface="맑은 고딕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/>
        </a:buClr>
        <a:buSzPct val="90000"/>
        <a:buFont typeface="Wingdings 2"/>
        <a:buChar char="â"/>
        <a:defRPr kumimoji="0" sz="2800" kern="1200">
          <a:solidFill>
            <a:schemeClr val="tx1"/>
          </a:solidFill>
          <a:latin typeface="+mn-ea"/>
          <a:ea typeface="+mn-ea"/>
          <a:cs typeface="맑은 고딕"/>
        </a:defRPr>
      </a:lvl2pPr>
      <a:lvl3pPr marL="1143000" indent="-228600" algn="l" rtl="0" eaLnBrk="1" latinLnBrk="1" hangingPunct="1">
        <a:spcBef>
          <a:spcPct val="20000"/>
        </a:spcBef>
        <a:buClr>
          <a:schemeClr val="accent3"/>
        </a:buClr>
        <a:buSzPct val="85000"/>
        <a:buFont typeface="Wingdings 2"/>
        <a:buChar char="Ý"/>
        <a:defRPr kumimoji="0" sz="2400" kern="1200">
          <a:solidFill>
            <a:schemeClr val="tx1"/>
          </a:solidFill>
          <a:latin typeface="+mn-ea"/>
          <a:ea typeface="+mn-ea"/>
          <a:cs typeface="맑은 고딕"/>
        </a:defRPr>
      </a:lvl3pPr>
      <a:lvl4pPr marL="1600200" indent="-228600" algn="l" rtl="0" eaLnBrk="1" latinLnBrk="1" hangingPunct="1">
        <a:spcBef>
          <a:spcPct val="20000"/>
        </a:spcBef>
        <a:buClr>
          <a:schemeClr val="accent5"/>
        </a:buClr>
        <a:buSzPct val="75000"/>
        <a:buFont typeface="Wingdings 2"/>
        <a:buChar char="×"/>
        <a:defRPr kumimoji="0" sz="2200" kern="1200">
          <a:solidFill>
            <a:schemeClr val="tx1"/>
          </a:solidFill>
          <a:latin typeface="+mn-ea"/>
          <a:ea typeface="+mn-ea"/>
          <a:cs typeface="맑은 고딕"/>
        </a:defRPr>
      </a:lvl4pPr>
      <a:lvl5pPr marL="2057400" indent="-228600" algn="l" rtl="0" eaLnBrk="1" latinLnBrk="1" hangingPunct="1">
        <a:spcBef>
          <a:spcPct val="20000"/>
        </a:spcBef>
        <a:buClr>
          <a:schemeClr val="accent6"/>
        </a:buClr>
        <a:buSzPct val="70000"/>
        <a:buFont typeface="Wingdings 2"/>
        <a:buChar char="Ð"/>
        <a:defRPr kumimoji="0" sz="2000" kern="1200">
          <a:solidFill>
            <a:schemeClr val="tx1"/>
          </a:solidFill>
          <a:latin typeface="+mn-ea"/>
          <a:ea typeface="+mn-ea"/>
          <a:cs typeface="맑은 고딕"/>
        </a:defRPr>
      </a:lvl5pPr>
      <a:lvl6pPr marL="2514600" indent="-228600" algn="l" rtl="0" eaLnBrk="1" latinLnBrk="1" hangingPunct="1">
        <a:spcBef>
          <a:spcPct val="20000"/>
        </a:spcBef>
        <a:buClr>
          <a:schemeClr val="accent4">
            <a:tint val="60000"/>
          </a:schemeClr>
        </a:buClr>
        <a:buSzPct val="60000"/>
        <a:buFont typeface="Wingdings 2"/>
        <a:buChar char="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SzPct val="50000"/>
        <a:buFont typeface="Wingdings 2"/>
        <a:buChar char="Ý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3">
            <a:tint val="60000"/>
          </a:schemeClr>
        </a:buClr>
        <a:buSzPct val="50000"/>
        <a:buFont typeface="Wingdings 2"/>
        <a:buChar char="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accent1">
            <a:tint val="60000"/>
          </a:schemeClr>
        </a:buClr>
        <a:buSzPct val="50000"/>
        <a:buFont typeface="Wingdings 2"/>
        <a:buChar char="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321453"/>
            <a:ext cx="6829444" cy="642936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5804" y="1125130"/>
            <a:ext cx="8229600" cy="346949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572264" y="4768469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fld id="{83DA9FB5-322A-49C2-B665-5639525A582B}" type="datetimeFigureOut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>
                <a:defRPr/>
              </a:pPr>
              <a:t>2017-06-19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61954" y="4767264"/>
            <a:ext cx="2681286" cy="273844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143372" y="4767264"/>
            <a:ext cx="1114404" cy="273844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fld id="{75CA7431-C3E2-4D77-A4C4-4D1FBF483A07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pic>
        <p:nvPicPr>
          <p:cNvPr id="7" name="그림 6" descr="골프장(임페리얼레이크01).jpg"/>
          <p:cNvPicPr preferRelativeResize="0">
            <a:picLocks/>
          </p:cNvPicPr>
          <p:nvPr/>
        </p:nvPicPr>
        <p:blipFill>
          <a:blip r:embed="rId13" cstate="print"/>
          <a:srcRect l="24999" t="23000" r="8594" b="8912"/>
          <a:stretch>
            <a:fillRect/>
          </a:stretch>
        </p:blipFill>
        <p:spPr>
          <a:xfrm>
            <a:off x="1643042" y="3019696"/>
            <a:ext cx="1828800" cy="1228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pic>
        <p:nvPicPr>
          <p:cNvPr id="8" name="그림 7" descr="수안보온천제01.jpg"/>
          <p:cNvPicPr preferRelativeResize="0">
            <a:picLocks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650085" y="1685516"/>
            <a:ext cx="1828800" cy="1201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pic>
        <p:nvPicPr>
          <p:cNvPr id="9" name="그림 8" descr="수안보노천탕.jpg"/>
          <p:cNvPicPr preferRelativeResize="0">
            <a:picLocks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8527" y="2367095"/>
            <a:ext cx="1828800" cy="1201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352800" y="4914900"/>
            <a:ext cx="2133600" cy="114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  <a:effectLst/>
                <a:latin typeface="Verdana" pitchFamily="34" charset="0"/>
                <a:ea typeface="+mn-ea"/>
              </a:defRPr>
            </a:lvl1pPr>
          </a:lstStyle>
          <a:p>
            <a:pPr latinLnBrk="0"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04800" y="4857750"/>
            <a:ext cx="2590800" cy="171450"/>
          </a:xfrm>
          <a:prstGeom prst="rect">
            <a:avLst/>
          </a:prstGeom>
        </p:spPr>
        <p:txBody>
          <a:bodyPr/>
          <a:lstStyle>
            <a:lvl1pPr algn="ctr" eaLnBrk="1" hangingPunct="1">
              <a:defRPr sz="1200">
                <a:solidFill>
                  <a:schemeClr val="tx2"/>
                </a:solidFill>
                <a:effectLst/>
                <a:latin typeface="Arial" charset="0"/>
                <a:ea typeface="+mn-ea"/>
              </a:defRPr>
            </a:lvl1pPr>
          </a:lstStyle>
          <a:p>
            <a:pPr latinLnBrk="0"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04025" y="4960144"/>
            <a:ext cx="533400" cy="18335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bg1"/>
                </a:solidFill>
                <a:effectLst/>
                <a:latin typeface="Arial" charset="0"/>
                <a:ea typeface="+mn-ea"/>
              </a:defRPr>
            </a:lvl1pPr>
          </a:lstStyle>
          <a:p>
            <a:pPr latinLnBrk="0">
              <a:defRPr/>
            </a:pPr>
            <a:fld id="{AE7CDD8C-DF71-440F-9E17-53D790F1D5B0}" type="slidenum">
              <a:rPr lang="en-US" altLang="ko-KR">
                <a:solidFill>
                  <a:srgbClr val="FFFFFF"/>
                </a:solidFill>
              </a:rPr>
              <a:pPr latinLnBrk="0"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21661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501843" r:id="rId1"/>
    <p:sldLayoutId id="2147501844" r:id="rId2"/>
    <p:sldLayoutId id="2147501845" r:id="rId3"/>
    <p:sldLayoutId id="2147501846" r:id="rId4"/>
    <p:sldLayoutId id="2147501847" r:id="rId5"/>
    <p:sldLayoutId id="2147501848" r:id="rId6"/>
    <p:sldLayoutId id="2147501849" r:id="rId7"/>
    <p:sldLayoutId id="2147501850" r:id="rId8"/>
    <p:sldLayoutId id="2147501851" r:id="rId9"/>
    <p:sldLayoutId id="2147501852" r:id="rId10"/>
    <p:sldLayoutId id="2147501853" r:id="rId11"/>
  </p:sldLayoutIdLst>
  <p:transition advTm="15000"/>
  <p:txStyles>
    <p:titleStyle>
      <a:lvl1pPr algn="l" rtl="0" eaLnBrk="1" latinLnBrk="1" hangingPunct="1">
        <a:spcBef>
          <a:spcPct val="0"/>
        </a:spcBef>
        <a:buNone/>
        <a:defRPr kumimoji="0" sz="4000" b="0" kern="1200"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5400000" scaled="1"/>
            <a:tileRect/>
          </a:gradFill>
          <a:effectLst>
            <a:innerShdw blurRad="50800" dist="50800" dir="13500000">
              <a:srgbClr val="000000">
                <a:alpha val="80000"/>
              </a:srgbClr>
            </a:innerShdw>
          </a:effectLst>
          <a:latin typeface="+mj-ea"/>
          <a:ea typeface="+mj-ea"/>
          <a:cs typeface="HY견고딕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Clr>
          <a:schemeClr val="accent2"/>
        </a:buClr>
        <a:buFont typeface="Wingdings 2"/>
        <a:buChar char="õ"/>
        <a:defRPr kumimoji="0" sz="3200" kern="1200">
          <a:solidFill>
            <a:schemeClr val="tx1"/>
          </a:solidFill>
          <a:latin typeface="+mn-ea"/>
          <a:ea typeface="+mn-ea"/>
          <a:cs typeface="맑은 고딕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/>
        </a:buClr>
        <a:buSzPct val="90000"/>
        <a:buFont typeface="Wingdings 2"/>
        <a:buChar char="â"/>
        <a:defRPr kumimoji="0" sz="2800" kern="1200">
          <a:solidFill>
            <a:schemeClr val="tx1"/>
          </a:solidFill>
          <a:latin typeface="+mn-ea"/>
          <a:ea typeface="+mn-ea"/>
          <a:cs typeface="맑은 고딕"/>
        </a:defRPr>
      </a:lvl2pPr>
      <a:lvl3pPr marL="1143000" indent="-228600" algn="l" rtl="0" eaLnBrk="1" latinLnBrk="1" hangingPunct="1">
        <a:spcBef>
          <a:spcPct val="20000"/>
        </a:spcBef>
        <a:buClr>
          <a:schemeClr val="accent3"/>
        </a:buClr>
        <a:buSzPct val="85000"/>
        <a:buFont typeface="Wingdings 2"/>
        <a:buChar char="Ý"/>
        <a:defRPr kumimoji="0" sz="2400" kern="1200">
          <a:solidFill>
            <a:schemeClr val="tx1"/>
          </a:solidFill>
          <a:latin typeface="+mn-ea"/>
          <a:ea typeface="+mn-ea"/>
          <a:cs typeface="맑은 고딕"/>
        </a:defRPr>
      </a:lvl3pPr>
      <a:lvl4pPr marL="1600200" indent="-228600" algn="l" rtl="0" eaLnBrk="1" latinLnBrk="1" hangingPunct="1">
        <a:spcBef>
          <a:spcPct val="20000"/>
        </a:spcBef>
        <a:buClr>
          <a:schemeClr val="accent5"/>
        </a:buClr>
        <a:buSzPct val="75000"/>
        <a:buFont typeface="Wingdings 2"/>
        <a:buChar char="×"/>
        <a:defRPr kumimoji="0" sz="2200" kern="1200">
          <a:solidFill>
            <a:schemeClr val="tx1"/>
          </a:solidFill>
          <a:latin typeface="+mn-ea"/>
          <a:ea typeface="+mn-ea"/>
          <a:cs typeface="맑은 고딕"/>
        </a:defRPr>
      </a:lvl4pPr>
      <a:lvl5pPr marL="2057400" indent="-228600" algn="l" rtl="0" eaLnBrk="1" latinLnBrk="1" hangingPunct="1">
        <a:spcBef>
          <a:spcPct val="20000"/>
        </a:spcBef>
        <a:buClr>
          <a:schemeClr val="accent6"/>
        </a:buClr>
        <a:buSzPct val="70000"/>
        <a:buFont typeface="Wingdings 2"/>
        <a:buChar char="Ð"/>
        <a:defRPr kumimoji="0" sz="2000" kern="1200">
          <a:solidFill>
            <a:schemeClr val="tx1"/>
          </a:solidFill>
          <a:latin typeface="+mn-ea"/>
          <a:ea typeface="+mn-ea"/>
          <a:cs typeface="맑은 고딕"/>
        </a:defRPr>
      </a:lvl5pPr>
      <a:lvl6pPr marL="2514600" indent="-228600" algn="l" rtl="0" eaLnBrk="1" latinLnBrk="1" hangingPunct="1">
        <a:spcBef>
          <a:spcPct val="20000"/>
        </a:spcBef>
        <a:buClr>
          <a:schemeClr val="accent4">
            <a:tint val="60000"/>
          </a:schemeClr>
        </a:buClr>
        <a:buSzPct val="60000"/>
        <a:buFont typeface="Wingdings 2"/>
        <a:buChar char="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SzPct val="50000"/>
        <a:buFont typeface="Wingdings 2"/>
        <a:buChar char="Ý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3">
            <a:tint val="60000"/>
          </a:schemeClr>
        </a:buClr>
        <a:buSzPct val="50000"/>
        <a:buFont typeface="Wingdings 2"/>
        <a:buChar char="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accent1">
            <a:tint val="60000"/>
          </a:schemeClr>
        </a:buClr>
        <a:buSzPct val="50000"/>
        <a:buFont typeface="Wingdings 2"/>
        <a:buChar char="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321453"/>
            <a:ext cx="6829444" cy="642936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5804" y="1125130"/>
            <a:ext cx="8229600" cy="346949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572264" y="4768469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fld id="{83DA9FB5-322A-49C2-B665-5639525A582B}" type="datetimeFigureOut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>
                <a:defRPr/>
              </a:pPr>
              <a:t>2017-06-19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61954" y="4767264"/>
            <a:ext cx="2681286" cy="273844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143372" y="4767264"/>
            <a:ext cx="1114404" cy="273844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fld id="{75CA7431-C3E2-4D77-A4C4-4D1FBF483A07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pic>
        <p:nvPicPr>
          <p:cNvPr id="7" name="그림 6" descr="골프장(임페리얼레이크01).jpg"/>
          <p:cNvPicPr preferRelativeResize="0">
            <a:picLocks/>
          </p:cNvPicPr>
          <p:nvPr/>
        </p:nvPicPr>
        <p:blipFill>
          <a:blip r:embed="rId13" cstate="print"/>
          <a:srcRect l="24999" t="23000" r="8594" b="8912"/>
          <a:stretch>
            <a:fillRect/>
          </a:stretch>
        </p:blipFill>
        <p:spPr>
          <a:xfrm>
            <a:off x="1643042" y="3019696"/>
            <a:ext cx="1828800" cy="1228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pic>
        <p:nvPicPr>
          <p:cNvPr id="8" name="그림 7" descr="수안보온천제01.jpg"/>
          <p:cNvPicPr preferRelativeResize="0">
            <a:picLocks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650085" y="1685516"/>
            <a:ext cx="1828800" cy="1201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pic>
        <p:nvPicPr>
          <p:cNvPr id="9" name="그림 8" descr="수안보노천탕.jpg"/>
          <p:cNvPicPr preferRelativeResize="0">
            <a:picLocks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8527" y="2367095"/>
            <a:ext cx="1828800" cy="1201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352800" y="4914900"/>
            <a:ext cx="2133600" cy="114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  <a:effectLst/>
                <a:latin typeface="Verdana" pitchFamily="34" charset="0"/>
                <a:ea typeface="+mn-ea"/>
              </a:defRPr>
            </a:lvl1pPr>
          </a:lstStyle>
          <a:p>
            <a:pPr latinLnBrk="0"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04800" y="4857750"/>
            <a:ext cx="2590800" cy="171450"/>
          </a:xfrm>
          <a:prstGeom prst="rect">
            <a:avLst/>
          </a:prstGeom>
        </p:spPr>
        <p:txBody>
          <a:bodyPr/>
          <a:lstStyle>
            <a:lvl1pPr algn="ctr" eaLnBrk="1" hangingPunct="1">
              <a:defRPr sz="1200">
                <a:solidFill>
                  <a:schemeClr val="tx2"/>
                </a:solidFill>
                <a:effectLst/>
                <a:latin typeface="Arial" charset="0"/>
                <a:ea typeface="+mn-ea"/>
              </a:defRPr>
            </a:lvl1pPr>
          </a:lstStyle>
          <a:p>
            <a:pPr latinLnBrk="0"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04025" y="4960144"/>
            <a:ext cx="533400" cy="18335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bg1"/>
                </a:solidFill>
                <a:effectLst/>
                <a:latin typeface="Arial" charset="0"/>
                <a:ea typeface="+mn-ea"/>
              </a:defRPr>
            </a:lvl1pPr>
          </a:lstStyle>
          <a:p>
            <a:pPr latinLnBrk="0">
              <a:defRPr/>
            </a:pPr>
            <a:fld id="{AE7CDD8C-DF71-440F-9E17-53D790F1D5B0}" type="slidenum">
              <a:rPr lang="en-US" altLang="ko-KR">
                <a:solidFill>
                  <a:srgbClr val="FFFFFF"/>
                </a:solidFill>
              </a:rPr>
              <a:pPr latinLnBrk="0"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85121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501855" r:id="rId1"/>
    <p:sldLayoutId id="2147501856" r:id="rId2"/>
    <p:sldLayoutId id="2147501857" r:id="rId3"/>
    <p:sldLayoutId id="2147501858" r:id="rId4"/>
    <p:sldLayoutId id="2147501859" r:id="rId5"/>
    <p:sldLayoutId id="2147501860" r:id="rId6"/>
    <p:sldLayoutId id="2147501861" r:id="rId7"/>
    <p:sldLayoutId id="2147501862" r:id="rId8"/>
    <p:sldLayoutId id="2147501863" r:id="rId9"/>
    <p:sldLayoutId id="2147501864" r:id="rId10"/>
    <p:sldLayoutId id="2147501865" r:id="rId11"/>
  </p:sldLayoutIdLst>
  <p:transition advTm="15000"/>
  <p:txStyles>
    <p:titleStyle>
      <a:lvl1pPr algn="l" rtl="0" eaLnBrk="1" latinLnBrk="1" hangingPunct="1">
        <a:spcBef>
          <a:spcPct val="0"/>
        </a:spcBef>
        <a:buNone/>
        <a:defRPr kumimoji="0" sz="4000" b="0" kern="1200"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5400000" scaled="1"/>
            <a:tileRect/>
          </a:gradFill>
          <a:effectLst>
            <a:innerShdw blurRad="50800" dist="50800" dir="13500000">
              <a:srgbClr val="000000">
                <a:alpha val="80000"/>
              </a:srgbClr>
            </a:innerShdw>
          </a:effectLst>
          <a:latin typeface="+mj-ea"/>
          <a:ea typeface="+mj-ea"/>
          <a:cs typeface="HY견고딕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Clr>
          <a:schemeClr val="accent2"/>
        </a:buClr>
        <a:buFont typeface="Wingdings 2"/>
        <a:buChar char="õ"/>
        <a:defRPr kumimoji="0" sz="3200" kern="1200">
          <a:solidFill>
            <a:schemeClr val="tx1"/>
          </a:solidFill>
          <a:latin typeface="+mn-ea"/>
          <a:ea typeface="+mn-ea"/>
          <a:cs typeface="맑은 고딕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/>
        </a:buClr>
        <a:buSzPct val="90000"/>
        <a:buFont typeface="Wingdings 2"/>
        <a:buChar char="â"/>
        <a:defRPr kumimoji="0" sz="2800" kern="1200">
          <a:solidFill>
            <a:schemeClr val="tx1"/>
          </a:solidFill>
          <a:latin typeface="+mn-ea"/>
          <a:ea typeface="+mn-ea"/>
          <a:cs typeface="맑은 고딕"/>
        </a:defRPr>
      </a:lvl2pPr>
      <a:lvl3pPr marL="1143000" indent="-228600" algn="l" rtl="0" eaLnBrk="1" latinLnBrk="1" hangingPunct="1">
        <a:spcBef>
          <a:spcPct val="20000"/>
        </a:spcBef>
        <a:buClr>
          <a:schemeClr val="accent3"/>
        </a:buClr>
        <a:buSzPct val="85000"/>
        <a:buFont typeface="Wingdings 2"/>
        <a:buChar char="Ý"/>
        <a:defRPr kumimoji="0" sz="2400" kern="1200">
          <a:solidFill>
            <a:schemeClr val="tx1"/>
          </a:solidFill>
          <a:latin typeface="+mn-ea"/>
          <a:ea typeface="+mn-ea"/>
          <a:cs typeface="맑은 고딕"/>
        </a:defRPr>
      </a:lvl3pPr>
      <a:lvl4pPr marL="1600200" indent="-228600" algn="l" rtl="0" eaLnBrk="1" latinLnBrk="1" hangingPunct="1">
        <a:spcBef>
          <a:spcPct val="20000"/>
        </a:spcBef>
        <a:buClr>
          <a:schemeClr val="accent5"/>
        </a:buClr>
        <a:buSzPct val="75000"/>
        <a:buFont typeface="Wingdings 2"/>
        <a:buChar char="×"/>
        <a:defRPr kumimoji="0" sz="2200" kern="1200">
          <a:solidFill>
            <a:schemeClr val="tx1"/>
          </a:solidFill>
          <a:latin typeface="+mn-ea"/>
          <a:ea typeface="+mn-ea"/>
          <a:cs typeface="맑은 고딕"/>
        </a:defRPr>
      </a:lvl4pPr>
      <a:lvl5pPr marL="2057400" indent="-228600" algn="l" rtl="0" eaLnBrk="1" latinLnBrk="1" hangingPunct="1">
        <a:spcBef>
          <a:spcPct val="20000"/>
        </a:spcBef>
        <a:buClr>
          <a:schemeClr val="accent6"/>
        </a:buClr>
        <a:buSzPct val="70000"/>
        <a:buFont typeface="Wingdings 2"/>
        <a:buChar char="Ð"/>
        <a:defRPr kumimoji="0" sz="2000" kern="1200">
          <a:solidFill>
            <a:schemeClr val="tx1"/>
          </a:solidFill>
          <a:latin typeface="+mn-ea"/>
          <a:ea typeface="+mn-ea"/>
          <a:cs typeface="맑은 고딕"/>
        </a:defRPr>
      </a:lvl5pPr>
      <a:lvl6pPr marL="2514600" indent="-228600" algn="l" rtl="0" eaLnBrk="1" latinLnBrk="1" hangingPunct="1">
        <a:spcBef>
          <a:spcPct val="20000"/>
        </a:spcBef>
        <a:buClr>
          <a:schemeClr val="accent4">
            <a:tint val="60000"/>
          </a:schemeClr>
        </a:buClr>
        <a:buSzPct val="60000"/>
        <a:buFont typeface="Wingdings 2"/>
        <a:buChar char="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SzPct val="50000"/>
        <a:buFont typeface="Wingdings 2"/>
        <a:buChar char="Ý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3">
            <a:tint val="60000"/>
          </a:schemeClr>
        </a:buClr>
        <a:buSzPct val="50000"/>
        <a:buFont typeface="Wingdings 2"/>
        <a:buChar char="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accent1">
            <a:tint val="60000"/>
          </a:schemeClr>
        </a:buClr>
        <a:buSzPct val="50000"/>
        <a:buFont typeface="Wingdings 2"/>
        <a:buChar char="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321453"/>
            <a:ext cx="6829444" cy="642936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5804" y="1125130"/>
            <a:ext cx="8229600" cy="346949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572264" y="4768469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fld id="{83DA9FB5-322A-49C2-B665-5639525A582B}" type="datetimeFigureOut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>
                <a:defRPr/>
              </a:pPr>
              <a:t>2017-06-19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61954" y="4767264"/>
            <a:ext cx="2681286" cy="273844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143372" y="4767264"/>
            <a:ext cx="1114404" cy="273844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fld id="{75CA7431-C3E2-4D77-A4C4-4D1FBF483A07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pic>
        <p:nvPicPr>
          <p:cNvPr id="7" name="그림 6" descr="골프장(임페리얼레이크01).jpg"/>
          <p:cNvPicPr preferRelativeResize="0">
            <a:picLocks/>
          </p:cNvPicPr>
          <p:nvPr/>
        </p:nvPicPr>
        <p:blipFill>
          <a:blip r:embed="rId13" cstate="print"/>
          <a:srcRect l="24999" t="23000" r="8594" b="8912"/>
          <a:stretch>
            <a:fillRect/>
          </a:stretch>
        </p:blipFill>
        <p:spPr>
          <a:xfrm>
            <a:off x="1643042" y="3019696"/>
            <a:ext cx="1828800" cy="1228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pic>
        <p:nvPicPr>
          <p:cNvPr id="8" name="그림 7" descr="수안보온천제01.jpg"/>
          <p:cNvPicPr preferRelativeResize="0">
            <a:picLocks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650085" y="1685516"/>
            <a:ext cx="1828800" cy="1201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pic>
        <p:nvPicPr>
          <p:cNvPr id="9" name="그림 8" descr="수안보노천탕.jpg"/>
          <p:cNvPicPr preferRelativeResize="0">
            <a:picLocks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8527" y="2367095"/>
            <a:ext cx="1828800" cy="1201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352800" y="4914900"/>
            <a:ext cx="2133600" cy="114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  <a:effectLst/>
                <a:latin typeface="Verdana" pitchFamily="34" charset="0"/>
                <a:ea typeface="+mn-ea"/>
              </a:defRPr>
            </a:lvl1pPr>
          </a:lstStyle>
          <a:p>
            <a:pPr latinLnBrk="0"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04800" y="4857750"/>
            <a:ext cx="2590800" cy="171450"/>
          </a:xfrm>
          <a:prstGeom prst="rect">
            <a:avLst/>
          </a:prstGeom>
        </p:spPr>
        <p:txBody>
          <a:bodyPr/>
          <a:lstStyle>
            <a:lvl1pPr algn="ctr" eaLnBrk="1" hangingPunct="1">
              <a:defRPr sz="1200">
                <a:solidFill>
                  <a:schemeClr val="tx2"/>
                </a:solidFill>
                <a:effectLst/>
                <a:latin typeface="Arial" charset="0"/>
                <a:ea typeface="+mn-ea"/>
              </a:defRPr>
            </a:lvl1pPr>
          </a:lstStyle>
          <a:p>
            <a:pPr latinLnBrk="0"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04025" y="4960144"/>
            <a:ext cx="533400" cy="18335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bg1"/>
                </a:solidFill>
                <a:effectLst/>
                <a:latin typeface="Arial" charset="0"/>
                <a:ea typeface="+mn-ea"/>
              </a:defRPr>
            </a:lvl1pPr>
          </a:lstStyle>
          <a:p>
            <a:pPr latinLnBrk="0">
              <a:defRPr/>
            </a:pPr>
            <a:fld id="{AE7CDD8C-DF71-440F-9E17-53D790F1D5B0}" type="slidenum">
              <a:rPr lang="en-US" altLang="ko-KR">
                <a:solidFill>
                  <a:srgbClr val="FFFFFF"/>
                </a:solidFill>
              </a:rPr>
              <a:pPr latinLnBrk="0"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51320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501867" r:id="rId1"/>
    <p:sldLayoutId id="2147501868" r:id="rId2"/>
    <p:sldLayoutId id="2147501869" r:id="rId3"/>
    <p:sldLayoutId id="2147501870" r:id="rId4"/>
    <p:sldLayoutId id="2147501871" r:id="rId5"/>
    <p:sldLayoutId id="2147501872" r:id="rId6"/>
    <p:sldLayoutId id="2147501873" r:id="rId7"/>
    <p:sldLayoutId id="2147501874" r:id="rId8"/>
    <p:sldLayoutId id="2147501875" r:id="rId9"/>
    <p:sldLayoutId id="2147501876" r:id="rId10"/>
    <p:sldLayoutId id="2147501877" r:id="rId11"/>
  </p:sldLayoutIdLst>
  <p:transition advTm="15000"/>
  <p:txStyles>
    <p:titleStyle>
      <a:lvl1pPr algn="l" rtl="0" eaLnBrk="1" latinLnBrk="1" hangingPunct="1">
        <a:spcBef>
          <a:spcPct val="0"/>
        </a:spcBef>
        <a:buNone/>
        <a:defRPr kumimoji="0" sz="4000" b="0" kern="1200"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5400000" scaled="1"/>
            <a:tileRect/>
          </a:gradFill>
          <a:effectLst>
            <a:innerShdw blurRad="50800" dist="50800" dir="13500000">
              <a:srgbClr val="000000">
                <a:alpha val="80000"/>
              </a:srgbClr>
            </a:innerShdw>
          </a:effectLst>
          <a:latin typeface="+mj-ea"/>
          <a:ea typeface="+mj-ea"/>
          <a:cs typeface="HY견고딕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Clr>
          <a:schemeClr val="accent2"/>
        </a:buClr>
        <a:buFont typeface="Wingdings 2"/>
        <a:buChar char="õ"/>
        <a:defRPr kumimoji="0" sz="3200" kern="1200">
          <a:solidFill>
            <a:schemeClr val="tx1"/>
          </a:solidFill>
          <a:latin typeface="+mn-ea"/>
          <a:ea typeface="+mn-ea"/>
          <a:cs typeface="맑은 고딕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/>
        </a:buClr>
        <a:buSzPct val="90000"/>
        <a:buFont typeface="Wingdings 2"/>
        <a:buChar char="â"/>
        <a:defRPr kumimoji="0" sz="2800" kern="1200">
          <a:solidFill>
            <a:schemeClr val="tx1"/>
          </a:solidFill>
          <a:latin typeface="+mn-ea"/>
          <a:ea typeface="+mn-ea"/>
          <a:cs typeface="맑은 고딕"/>
        </a:defRPr>
      </a:lvl2pPr>
      <a:lvl3pPr marL="1143000" indent="-228600" algn="l" rtl="0" eaLnBrk="1" latinLnBrk="1" hangingPunct="1">
        <a:spcBef>
          <a:spcPct val="20000"/>
        </a:spcBef>
        <a:buClr>
          <a:schemeClr val="accent3"/>
        </a:buClr>
        <a:buSzPct val="85000"/>
        <a:buFont typeface="Wingdings 2"/>
        <a:buChar char="Ý"/>
        <a:defRPr kumimoji="0" sz="2400" kern="1200">
          <a:solidFill>
            <a:schemeClr val="tx1"/>
          </a:solidFill>
          <a:latin typeface="+mn-ea"/>
          <a:ea typeface="+mn-ea"/>
          <a:cs typeface="맑은 고딕"/>
        </a:defRPr>
      </a:lvl3pPr>
      <a:lvl4pPr marL="1600200" indent="-228600" algn="l" rtl="0" eaLnBrk="1" latinLnBrk="1" hangingPunct="1">
        <a:spcBef>
          <a:spcPct val="20000"/>
        </a:spcBef>
        <a:buClr>
          <a:schemeClr val="accent5"/>
        </a:buClr>
        <a:buSzPct val="75000"/>
        <a:buFont typeface="Wingdings 2"/>
        <a:buChar char="×"/>
        <a:defRPr kumimoji="0" sz="2200" kern="1200">
          <a:solidFill>
            <a:schemeClr val="tx1"/>
          </a:solidFill>
          <a:latin typeface="+mn-ea"/>
          <a:ea typeface="+mn-ea"/>
          <a:cs typeface="맑은 고딕"/>
        </a:defRPr>
      </a:lvl4pPr>
      <a:lvl5pPr marL="2057400" indent="-228600" algn="l" rtl="0" eaLnBrk="1" latinLnBrk="1" hangingPunct="1">
        <a:spcBef>
          <a:spcPct val="20000"/>
        </a:spcBef>
        <a:buClr>
          <a:schemeClr val="accent6"/>
        </a:buClr>
        <a:buSzPct val="70000"/>
        <a:buFont typeface="Wingdings 2"/>
        <a:buChar char="Ð"/>
        <a:defRPr kumimoji="0" sz="2000" kern="1200">
          <a:solidFill>
            <a:schemeClr val="tx1"/>
          </a:solidFill>
          <a:latin typeface="+mn-ea"/>
          <a:ea typeface="+mn-ea"/>
          <a:cs typeface="맑은 고딕"/>
        </a:defRPr>
      </a:lvl5pPr>
      <a:lvl6pPr marL="2514600" indent="-228600" algn="l" rtl="0" eaLnBrk="1" latinLnBrk="1" hangingPunct="1">
        <a:spcBef>
          <a:spcPct val="20000"/>
        </a:spcBef>
        <a:buClr>
          <a:schemeClr val="accent4">
            <a:tint val="60000"/>
          </a:schemeClr>
        </a:buClr>
        <a:buSzPct val="60000"/>
        <a:buFont typeface="Wingdings 2"/>
        <a:buChar char="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SzPct val="50000"/>
        <a:buFont typeface="Wingdings 2"/>
        <a:buChar char="Ý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3">
            <a:tint val="60000"/>
          </a:schemeClr>
        </a:buClr>
        <a:buSzPct val="50000"/>
        <a:buFont typeface="Wingdings 2"/>
        <a:buChar char="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accent1">
            <a:tint val="60000"/>
          </a:schemeClr>
        </a:buClr>
        <a:buSzPct val="50000"/>
        <a:buFont typeface="Wingdings 2"/>
        <a:buChar char="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5123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27EA44B-B0D4-42F9-B410-A7A0F8183BF3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D2D87EC-C5CF-419F-B8D1-9D0DC39D6F0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5127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65" r:id="rId1"/>
    <p:sldLayoutId id="2147501341" r:id="rId2"/>
    <p:sldLayoutId id="2147501342" r:id="rId3"/>
    <p:sldLayoutId id="2147501343" r:id="rId4"/>
    <p:sldLayoutId id="2147501344" r:id="rId5"/>
    <p:sldLayoutId id="2147501345" r:id="rId6"/>
    <p:sldLayoutId id="2147501346" r:id="rId7"/>
    <p:sldLayoutId id="2147501347" r:id="rId8"/>
    <p:sldLayoutId id="2147501348" r:id="rId9"/>
    <p:sldLayoutId id="2147501349" r:id="rId10"/>
    <p:sldLayoutId id="214750135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321453"/>
            <a:ext cx="6829444" cy="642936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5804" y="1125130"/>
            <a:ext cx="8229600" cy="346949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572264" y="4768469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fld id="{83DA9FB5-322A-49C2-B665-5639525A582B}" type="datetimeFigureOut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>
                <a:defRPr/>
              </a:pPr>
              <a:t>2017-06-19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61954" y="4767264"/>
            <a:ext cx="2681286" cy="273844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143372" y="4767264"/>
            <a:ext cx="1114404" cy="273844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fld id="{75CA7431-C3E2-4D77-A4C4-4D1FBF483A07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pic>
        <p:nvPicPr>
          <p:cNvPr id="7" name="그림 6" descr="골프장(임페리얼레이크01).jpg"/>
          <p:cNvPicPr preferRelativeResize="0">
            <a:picLocks/>
          </p:cNvPicPr>
          <p:nvPr/>
        </p:nvPicPr>
        <p:blipFill>
          <a:blip r:embed="rId13" cstate="print"/>
          <a:srcRect l="24999" t="23000" r="8594" b="8912"/>
          <a:stretch>
            <a:fillRect/>
          </a:stretch>
        </p:blipFill>
        <p:spPr>
          <a:xfrm>
            <a:off x="1643042" y="3019696"/>
            <a:ext cx="1828800" cy="1228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pic>
        <p:nvPicPr>
          <p:cNvPr id="8" name="그림 7" descr="수안보온천제01.jpg"/>
          <p:cNvPicPr preferRelativeResize="0">
            <a:picLocks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650085" y="1685516"/>
            <a:ext cx="1828800" cy="1201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pic>
        <p:nvPicPr>
          <p:cNvPr id="9" name="그림 8" descr="수안보노천탕.jpg"/>
          <p:cNvPicPr preferRelativeResize="0">
            <a:picLocks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8527" y="2367095"/>
            <a:ext cx="1828800" cy="1201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352800" y="4914900"/>
            <a:ext cx="2133600" cy="114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  <a:effectLst/>
                <a:latin typeface="Verdana" pitchFamily="34" charset="0"/>
                <a:ea typeface="+mn-ea"/>
              </a:defRPr>
            </a:lvl1pPr>
          </a:lstStyle>
          <a:p>
            <a:pPr latinLnBrk="0"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04800" y="4857750"/>
            <a:ext cx="2590800" cy="171450"/>
          </a:xfrm>
          <a:prstGeom prst="rect">
            <a:avLst/>
          </a:prstGeom>
        </p:spPr>
        <p:txBody>
          <a:bodyPr/>
          <a:lstStyle>
            <a:lvl1pPr algn="ctr" eaLnBrk="1" hangingPunct="1">
              <a:defRPr sz="1200">
                <a:solidFill>
                  <a:schemeClr val="tx2"/>
                </a:solidFill>
                <a:effectLst/>
                <a:latin typeface="Arial" charset="0"/>
                <a:ea typeface="+mn-ea"/>
              </a:defRPr>
            </a:lvl1pPr>
          </a:lstStyle>
          <a:p>
            <a:pPr latinLnBrk="0"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04025" y="4960144"/>
            <a:ext cx="533400" cy="18335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bg1"/>
                </a:solidFill>
                <a:effectLst/>
                <a:latin typeface="Arial" charset="0"/>
                <a:ea typeface="+mn-ea"/>
              </a:defRPr>
            </a:lvl1pPr>
          </a:lstStyle>
          <a:p>
            <a:pPr latinLnBrk="0">
              <a:defRPr/>
            </a:pPr>
            <a:fld id="{AE7CDD8C-DF71-440F-9E17-53D790F1D5B0}" type="slidenum">
              <a:rPr lang="en-US" altLang="ko-KR">
                <a:solidFill>
                  <a:srgbClr val="FFFFFF"/>
                </a:solidFill>
              </a:rPr>
              <a:pPr latinLnBrk="0"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47996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501879" r:id="rId1"/>
    <p:sldLayoutId id="2147501880" r:id="rId2"/>
    <p:sldLayoutId id="2147501881" r:id="rId3"/>
    <p:sldLayoutId id="2147501882" r:id="rId4"/>
    <p:sldLayoutId id="2147501883" r:id="rId5"/>
    <p:sldLayoutId id="2147501884" r:id="rId6"/>
    <p:sldLayoutId id="2147501885" r:id="rId7"/>
    <p:sldLayoutId id="2147501886" r:id="rId8"/>
    <p:sldLayoutId id="2147501887" r:id="rId9"/>
    <p:sldLayoutId id="2147501888" r:id="rId10"/>
    <p:sldLayoutId id="2147501889" r:id="rId11"/>
  </p:sldLayoutIdLst>
  <p:transition advTm="15000"/>
  <p:txStyles>
    <p:titleStyle>
      <a:lvl1pPr algn="l" rtl="0" eaLnBrk="1" latinLnBrk="1" hangingPunct="1">
        <a:spcBef>
          <a:spcPct val="0"/>
        </a:spcBef>
        <a:buNone/>
        <a:defRPr kumimoji="0" sz="4000" b="0" kern="1200"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5400000" scaled="1"/>
            <a:tileRect/>
          </a:gradFill>
          <a:effectLst>
            <a:innerShdw blurRad="50800" dist="50800" dir="13500000">
              <a:srgbClr val="000000">
                <a:alpha val="80000"/>
              </a:srgbClr>
            </a:innerShdw>
          </a:effectLst>
          <a:latin typeface="+mj-ea"/>
          <a:ea typeface="+mj-ea"/>
          <a:cs typeface="HY견고딕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Clr>
          <a:schemeClr val="accent2"/>
        </a:buClr>
        <a:buFont typeface="Wingdings 2"/>
        <a:buChar char="õ"/>
        <a:defRPr kumimoji="0" sz="3200" kern="1200">
          <a:solidFill>
            <a:schemeClr val="tx1"/>
          </a:solidFill>
          <a:latin typeface="+mn-ea"/>
          <a:ea typeface="+mn-ea"/>
          <a:cs typeface="맑은 고딕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/>
        </a:buClr>
        <a:buSzPct val="90000"/>
        <a:buFont typeface="Wingdings 2"/>
        <a:buChar char="â"/>
        <a:defRPr kumimoji="0" sz="2800" kern="1200">
          <a:solidFill>
            <a:schemeClr val="tx1"/>
          </a:solidFill>
          <a:latin typeface="+mn-ea"/>
          <a:ea typeface="+mn-ea"/>
          <a:cs typeface="맑은 고딕"/>
        </a:defRPr>
      </a:lvl2pPr>
      <a:lvl3pPr marL="1143000" indent="-228600" algn="l" rtl="0" eaLnBrk="1" latinLnBrk="1" hangingPunct="1">
        <a:spcBef>
          <a:spcPct val="20000"/>
        </a:spcBef>
        <a:buClr>
          <a:schemeClr val="accent3"/>
        </a:buClr>
        <a:buSzPct val="85000"/>
        <a:buFont typeface="Wingdings 2"/>
        <a:buChar char="Ý"/>
        <a:defRPr kumimoji="0" sz="2400" kern="1200">
          <a:solidFill>
            <a:schemeClr val="tx1"/>
          </a:solidFill>
          <a:latin typeface="+mn-ea"/>
          <a:ea typeface="+mn-ea"/>
          <a:cs typeface="맑은 고딕"/>
        </a:defRPr>
      </a:lvl3pPr>
      <a:lvl4pPr marL="1600200" indent="-228600" algn="l" rtl="0" eaLnBrk="1" latinLnBrk="1" hangingPunct="1">
        <a:spcBef>
          <a:spcPct val="20000"/>
        </a:spcBef>
        <a:buClr>
          <a:schemeClr val="accent5"/>
        </a:buClr>
        <a:buSzPct val="75000"/>
        <a:buFont typeface="Wingdings 2"/>
        <a:buChar char="×"/>
        <a:defRPr kumimoji="0" sz="2200" kern="1200">
          <a:solidFill>
            <a:schemeClr val="tx1"/>
          </a:solidFill>
          <a:latin typeface="+mn-ea"/>
          <a:ea typeface="+mn-ea"/>
          <a:cs typeface="맑은 고딕"/>
        </a:defRPr>
      </a:lvl4pPr>
      <a:lvl5pPr marL="2057400" indent="-228600" algn="l" rtl="0" eaLnBrk="1" latinLnBrk="1" hangingPunct="1">
        <a:spcBef>
          <a:spcPct val="20000"/>
        </a:spcBef>
        <a:buClr>
          <a:schemeClr val="accent6"/>
        </a:buClr>
        <a:buSzPct val="70000"/>
        <a:buFont typeface="Wingdings 2"/>
        <a:buChar char="Ð"/>
        <a:defRPr kumimoji="0" sz="2000" kern="1200">
          <a:solidFill>
            <a:schemeClr val="tx1"/>
          </a:solidFill>
          <a:latin typeface="+mn-ea"/>
          <a:ea typeface="+mn-ea"/>
          <a:cs typeface="맑은 고딕"/>
        </a:defRPr>
      </a:lvl5pPr>
      <a:lvl6pPr marL="2514600" indent="-228600" algn="l" rtl="0" eaLnBrk="1" latinLnBrk="1" hangingPunct="1">
        <a:spcBef>
          <a:spcPct val="20000"/>
        </a:spcBef>
        <a:buClr>
          <a:schemeClr val="accent4">
            <a:tint val="60000"/>
          </a:schemeClr>
        </a:buClr>
        <a:buSzPct val="60000"/>
        <a:buFont typeface="Wingdings 2"/>
        <a:buChar char="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SzPct val="50000"/>
        <a:buFont typeface="Wingdings 2"/>
        <a:buChar char="Ý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3">
            <a:tint val="60000"/>
          </a:schemeClr>
        </a:buClr>
        <a:buSzPct val="50000"/>
        <a:buFont typeface="Wingdings 2"/>
        <a:buChar char="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accent1">
            <a:tint val="60000"/>
          </a:schemeClr>
        </a:buClr>
        <a:buSzPct val="50000"/>
        <a:buFont typeface="Wingdings 2"/>
        <a:buChar char="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321453"/>
            <a:ext cx="6829444" cy="642936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5804" y="1125130"/>
            <a:ext cx="8229600" cy="346949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572264" y="4768469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fld id="{83DA9FB5-322A-49C2-B665-5639525A582B}" type="datetimeFigureOut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>
                <a:defRPr/>
              </a:pPr>
              <a:t>2017-06-19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61954" y="4767264"/>
            <a:ext cx="2681286" cy="273844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143372" y="4767264"/>
            <a:ext cx="1114404" cy="273844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fld id="{75CA7431-C3E2-4D77-A4C4-4D1FBF483A07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pic>
        <p:nvPicPr>
          <p:cNvPr id="7" name="그림 6" descr="골프장(임페리얼레이크01).jpg"/>
          <p:cNvPicPr preferRelativeResize="0">
            <a:picLocks/>
          </p:cNvPicPr>
          <p:nvPr/>
        </p:nvPicPr>
        <p:blipFill>
          <a:blip r:embed="rId13" cstate="print"/>
          <a:srcRect l="24999" t="23000" r="8594" b="8912"/>
          <a:stretch>
            <a:fillRect/>
          </a:stretch>
        </p:blipFill>
        <p:spPr>
          <a:xfrm>
            <a:off x="1643042" y="3019696"/>
            <a:ext cx="1828800" cy="1228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pic>
        <p:nvPicPr>
          <p:cNvPr id="8" name="그림 7" descr="수안보온천제01.jpg"/>
          <p:cNvPicPr preferRelativeResize="0">
            <a:picLocks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650085" y="1685516"/>
            <a:ext cx="1828800" cy="1201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pic>
        <p:nvPicPr>
          <p:cNvPr id="9" name="그림 8" descr="수안보노천탕.jpg"/>
          <p:cNvPicPr preferRelativeResize="0">
            <a:picLocks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8527" y="2367095"/>
            <a:ext cx="1828800" cy="1201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352800" y="4914900"/>
            <a:ext cx="2133600" cy="114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  <a:effectLst/>
                <a:latin typeface="Verdana" pitchFamily="34" charset="0"/>
                <a:ea typeface="+mn-ea"/>
              </a:defRPr>
            </a:lvl1pPr>
          </a:lstStyle>
          <a:p>
            <a:pPr latinLnBrk="0"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04800" y="4857750"/>
            <a:ext cx="2590800" cy="171450"/>
          </a:xfrm>
          <a:prstGeom prst="rect">
            <a:avLst/>
          </a:prstGeom>
        </p:spPr>
        <p:txBody>
          <a:bodyPr/>
          <a:lstStyle>
            <a:lvl1pPr algn="ctr" eaLnBrk="1" hangingPunct="1">
              <a:defRPr sz="1200">
                <a:solidFill>
                  <a:schemeClr val="tx2"/>
                </a:solidFill>
                <a:effectLst/>
                <a:latin typeface="Arial" charset="0"/>
                <a:ea typeface="+mn-ea"/>
              </a:defRPr>
            </a:lvl1pPr>
          </a:lstStyle>
          <a:p>
            <a:pPr latinLnBrk="0"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04025" y="4960144"/>
            <a:ext cx="533400" cy="18335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bg1"/>
                </a:solidFill>
                <a:effectLst/>
                <a:latin typeface="Arial" charset="0"/>
                <a:ea typeface="+mn-ea"/>
              </a:defRPr>
            </a:lvl1pPr>
          </a:lstStyle>
          <a:p>
            <a:pPr latinLnBrk="0">
              <a:defRPr/>
            </a:pPr>
            <a:fld id="{AE7CDD8C-DF71-440F-9E17-53D790F1D5B0}" type="slidenum">
              <a:rPr lang="en-US" altLang="ko-KR">
                <a:solidFill>
                  <a:srgbClr val="FFFFFF"/>
                </a:solidFill>
              </a:rPr>
              <a:pPr latinLnBrk="0"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47392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501891" r:id="rId1"/>
    <p:sldLayoutId id="2147501892" r:id="rId2"/>
    <p:sldLayoutId id="2147501893" r:id="rId3"/>
    <p:sldLayoutId id="2147501894" r:id="rId4"/>
    <p:sldLayoutId id="2147501895" r:id="rId5"/>
    <p:sldLayoutId id="2147501896" r:id="rId6"/>
    <p:sldLayoutId id="2147501897" r:id="rId7"/>
    <p:sldLayoutId id="2147501898" r:id="rId8"/>
    <p:sldLayoutId id="2147501899" r:id="rId9"/>
    <p:sldLayoutId id="2147501900" r:id="rId10"/>
    <p:sldLayoutId id="2147501901" r:id="rId11"/>
  </p:sldLayoutIdLst>
  <p:transition advTm="15000"/>
  <p:txStyles>
    <p:titleStyle>
      <a:lvl1pPr algn="l" rtl="0" eaLnBrk="1" latinLnBrk="1" hangingPunct="1">
        <a:spcBef>
          <a:spcPct val="0"/>
        </a:spcBef>
        <a:buNone/>
        <a:defRPr kumimoji="0" sz="4000" b="0" kern="1200"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5400000" scaled="1"/>
            <a:tileRect/>
          </a:gradFill>
          <a:effectLst>
            <a:innerShdw blurRad="50800" dist="50800" dir="13500000">
              <a:srgbClr val="000000">
                <a:alpha val="80000"/>
              </a:srgbClr>
            </a:innerShdw>
          </a:effectLst>
          <a:latin typeface="+mj-ea"/>
          <a:ea typeface="+mj-ea"/>
          <a:cs typeface="HY견고딕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Clr>
          <a:schemeClr val="accent2"/>
        </a:buClr>
        <a:buFont typeface="Wingdings 2"/>
        <a:buChar char="õ"/>
        <a:defRPr kumimoji="0" sz="3200" kern="1200">
          <a:solidFill>
            <a:schemeClr val="tx1"/>
          </a:solidFill>
          <a:latin typeface="+mn-ea"/>
          <a:ea typeface="+mn-ea"/>
          <a:cs typeface="맑은 고딕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/>
        </a:buClr>
        <a:buSzPct val="90000"/>
        <a:buFont typeface="Wingdings 2"/>
        <a:buChar char="â"/>
        <a:defRPr kumimoji="0" sz="2800" kern="1200">
          <a:solidFill>
            <a:schemeClr val="tx1"/>
          </a:solidFill>
          <a:latin typeface="+mn-ea"/>
          <a:ea typeface="+mn-ea"/>
          <a:cs typeface="맑은 고딕"/>
        </a:defRPr>
      </a:lvl2pPr>
      <a:lvl3pPr marL="1143000" indent="-228600" algn="l" rtl="0" eaLnBrk="1" latinLnBrk="1" hangingPunct="1">
        <a:spcBef>
          <a:spcPct val="20000"/>
        </a:spcBef>
        <a:buClr>
          <a:schemeClr val="accent3"/>
        </a:buClr>
        <a:buSzPct val="85000"/>
        <a:buFont typeface="Wingdings 2"/>
        <a:buChar char="Ý"/>
        <a:defRPr kumimoji="0" sz="2400" kern="1200">
          <a:solidFill>
            <a:schemeClr val="tx1"/>
          </a:solidFill>
          <a:latin typeface="+mn-ea"/>
          <a:ea typeface="+mn-ea"/>
          <a:cs typeface="맑은 고딕"/>
        </a:defRPr>
      </a:lvl3pPr>
      <a:lvl4pPr marL="1600200" indent="-228600" algn="l" rtl="0" eaLnBrk="1" latinLnBrk="1" hangingPunct="1">
        <a:spcBef>
          <a:spcPct val="20000"/>
        </a:spcBef>
        <a:buClr>
          <a:schemeClr val="accent5"/>
        </a:buClr>
        <a:buSzPct val="75000"/>
        <a:buFont typeface="Wingdings 2"/>
        <a:buChar char="×"/>
        <a:defRPr kumimoji="0" sz="2200" kern="1200">
          <a:solidFill>
            <a:schemeClr val="tx1"/>
          </a:solidFill>
          <a:latin typeface="+mn-ea"/>
          <a:ea typeface="+mn-ea"/>
          <a:cs typeface="맑은 고딕"/>
        </a:defRPr>
      </a:lvl4pPr>
      <a:lvl5pPr marL="2057400" indent="-228600" algn="l" rtl="0" eaLnBrk="1" latinLnBrk="1" hangingPunct="1">
        <a:spcBef>
          <a:spcPct val="20000"/>
        </a:spcBef>
        <a:buClr>
          <a:schemeClr val="accent6"/>
        </a:buClr>
        <a:buSzPct val="70000"/>
        <a:buFont typeface="Wingdings 2"/>
        <a:buChar char="Ð"/>
        <a:defRPr kumimoji="0" sz="2000" kern="1200">
          <a:solidFill>
            <a:schemeClr val="tx1"/>
          </a:solidFill>
          <a:latin typeface="+mn-ea"/>
          <a:ea typeface="+mn-ea"/>
          <a:cs typeface="맑은 고딕"/>
        </a:defRPr>
      </a:lvl5pPr>
      <a:lvl6pPr marL="2514600" indent="-228600" algn="l" rtl="0" eaLnBrk="1" latinLnBrk="1" hangingPunct="1">
        <a:spcBef>
          <a:spcPct val="20000"/>
        </a:spcBef>
        <a:buClr>
          <a:schemeClr val="accent4">
            <a:tint val="60000"/>
          </a:schemeClr>
        </a:buClr>
        <a:buSzPct val="60000"/>
        <a:buFont typeface="Wingdings 2"/>
        <a:buChar char="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SzPct val="50000"/>
        <a:buFont typeface="Wingdings 2"/>
        <a:buChar char="Ý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3">
            <a:tint val="60000"/>
          </a:schemeClr>
        </a:buClr>
        <a:buSzPct val="50000"/>
        <a:buFont typeface="Wingdings 2"/>
        <a:buChar char="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accent1">
            <a:tint val="60000"/>
          </a:schemeClr>
        </a:buClr>
        <a:buSzPct val="50000"/>
        <a:buFont typeface="Wingdings 2"/>
        <a:buChar char="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321453"/>
            <a:ext cx="6829444" cy="642936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5804" y="1125130"/>
            <a:ext cx="8229600" cy="346949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572264" y="4768469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fld id="{83DA9FB5-322A-49C2-B665-5639525A582B}" type="datetimeFigureOut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>
                <a:defRPr/>
              </a:pPr>
              <a:t>2017-06-19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61954" y="4767264"/>
            <a:ext cx="2681286" cy="273844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143372" y="4767264"/>
            <a:ext cx="1114404" cy="273844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fld id="{75CA7431-C3E2-4D77-A4C4-4D1FBF483A07}" type="slidenum">
              <a:rPr lang="ko-KR" altLang="en-US" smtClean="0">
                <a:solidFill>
                  <a:prstClr val="white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white">
                  <a:tint val="95000"/>
                </a:prstClr>
              </a:solidFill>
            </a:endParaRPr>
          </a:p>
        </p:txBody>
      </p:sp>
      <p:pic>
        <p:nvPicPr>
          <p:cNvPr id="7" name="그림 6" descr="골프장(임페리얼레이크01).jpg"/>
          <p:cNvPicPr preferRelativeResize="0">
            <a:picLocks/>
          </p:cNvPicPr>
          <p:nvPr/>
        </p:nvPicPr>
        <p:blipFill>
          <a:blip r:embed="rId13" cstate="print"/>
          <a:srcRect l="24999" t="23000" r="8594" b="8912"/>
          <a:stretch>
            <a:fillRect/>
          </a:stretch>
        </p:blipFill>
        <p:spPr>
          <a:xfrm>
            <a:off x="1643042" y="3019696"/>
            <a:ext cx="1828800" cy="1228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pic>
        <p:nvPicPr>
          <p:cNvPr id="8" name="그림 7" descr="수안보온천제01.jpg"/>
          <p:cNvPicPr preferRelativeResize="0">
            <a:picLocks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650085" y="1685516"/>
            <a:ext cx="1828800" cy="1201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pic>
        <p:nvPicPr>
          <p:cNvPr id="9" name="그림 8" descr="수안보노천탕.jpg"/>
          <p:cNvPicPr preferRelativeResize="0">
            <a:picLocks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8527" y="2367095"/>
            <a:ext cx="1828800" cy="1201500"/>
          </a:xfrm>
          <a:prstGeom prst="hexagon">
            <a:avLst/>
          </a:prstGeom>
          <a:blipFill>
            <a:blip r:embed="rId14" cstate="print"/>
            <a:tile tx="0" ty="0" sx="100000" sy="100000" flip="none" algn="tl"/>
          </a:blipFill>
          <a:ln w="28575">
            <a:solidFill>
              <a:schemeClr val="bg1"/>
            </a:solidFill>
          </a:ln>
          <a:effectLst>
            <a:outerShdw dist="125730" dir="1440000" algn="ctr" rotWithShape="0">
              <a:schemeClr val="bg1">
                <a:lumMod val="85000"/>
                <a:alpha val="32000"/>
              </a:schemeClr>
            </a:outerShdw>
          </a:effectLst>
        </p:spPr>
      </p:pic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352800" y="4914900"/>
            <a:ext cx="2133600" cy="114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  <a:effectLst/>
                <a:latin typeface="Verdana" pitchFamily="34" charset="0"/>
                <a:ea typeface="+mn-ea"/>
              </a:defRPr>
            </a:lvl1pPr>
          </a:lstStyle>
          <a:p>
            <a:pPr latinLnBrk="0">
              <a:defRPr/>
            </a:pPr>
            <a:endParaRPr lang="en-US" altLang="ko-KR">
              <a:solidFill>
                <a:srgbClr val="5086C2"/>
              </a:solidFill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04800" y="4857750"/>
            <a:ext cx="2590800" cy="171450"/>
          </a:xfrm>
          <a:prstGeom prst="rect">
            <a:avLst/>
          </a:prstGeom>
        </p:spPr>
        <p:txBody>
          <a:bodyPr/>
          <a:lstStyle>
            <a:lvl1pPr algn="ctr" eaLnBrk="1" hangingPunct="1">
              <a:defRPr sz="1200">
                <a:solidFill>
                  <a:schemeClr val="tx2"/>
                </a:solidFill>
                <a:effectLst/>
                <a:latin typeface="Arial" charset="0"/>
                <a:ea typeface="+mn-ea"/>
              </a:defRPr>
            </a:lvl1pPr>
          </a:lstStyle>
          <a:p>
            <a:pPr latinLnBrk="0">
              <a:defRPr/>
            </a:pPr>
            <a:endParaRPr lang="ko-KR" altLang="ko-KR">
              <a:solidFill>
                <a:srgbClr val="5086C2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04025" y="4960144"/>
            <a:ext cx="533400" cy="18335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bg1"/>
                </a:solidFill>
                <a:effectLst/>
                <a:latin typeface="Arial" charset="0"/>
                <a:ea typeface="+mn-ea"/>
              </a:defRPr>
            </a:lvl1pPr>
          </a:lstStyle>
          <a:p>
            <a:pPr latinLnBrk="0">
              <a:defRPr/>
            </a:pPr>
            <a:fld id="{AE7CDD8C-DF71-440F-9E17-53D790F1D5B0}" type="slidenum">
              <a:rPr lang="en-US" altLang="ko-KR">
                <a:solidFill>
                  <a:srgbClr val="FFFFFF"/>
                </a:solidFill>
              </a:rPr>
              <a:pPr latinLnBrk="0"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81221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501903" r:id="rId1"/>
    <p:sldLayoutId id="2147501904" r:id="rId2"/>
    <p:sldLayoutId id="2147501905" r:id="rId3"/>
    <p:sldLayoutId id="2147501906" r:id="rId4"/>
    <p:sldLayoutId id="2147501907" r:id="rId5"/>
    <p:sldLayoutId id="2147501908" r:id="rId6"/>
    <p:sldLayoutId id="2147501909" r:id="rId7"/>
    <p:sldLayoutId id="2147501910" r:id="rId8"/>
    <p:sldLayoutId id="2147501911" r:id="rId9"/>
    <p:sldLayoutId id="2147501912" r:id="rId10"/>
    <p:sldLayoutId id="2147501913" r:id="rId11"/>
  </p:sldLayoutIdLst>
  <p:transition advTm="15000"/>
  <p:txStyles>
    <p:titleStyle>
      <a:lvl1pPr algn="l" rtl="0" eaLnBrk="1" latinLnBrk="1" hangingPunct="1">
        <a:spcBef>
          <a:spcPct val="0"/>
        </a:spcBef>
        <a:buNone/>
        <a:defRPr kumimoji="0" sz="4000" b="0" kern="1200"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5400000" scaled="1"/>
            <a:tileRect/>
          </a:gradFill>
          <a:effectLst>
            <a:innerShdw blurRad="50800" dist="50800" dir="13500000">
              <a:srgbClr val="000000">
                <a:alpha val="80000"/>
              </a:srgbClr>
            </a:innerShdw>
          </a:effectLst>
          <a:latin typeface="+mj-ea"/>
          <a:ea typeface="+mj-ea"/>
          <a:cs typeface="HY견고딕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Clr>
          <a:schemeClr val="accent2"/>
        </a:buClr>
        <a:buFont typeface="Wingdings 2"/>
        <a:buChar char="õ"/>
        <a:defRPr kumimoji="0" sz="3200" kern="1200">
          <a:solidFill>
            <a:schemeClr val="tx1"/>
          </a:solidFill>
          <a:latin typeface="+mn-ea"/>
          <a:ea typeface="+mn-ea"/>
          <a:cs typeface="맑은 고딕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/>
        </a:buClr>
        <a:buSzPct val="90000"/>
        <a:buFont typeface="Wingdings 2"/>
        <a:buChar char="â"/>
        <a:defRPr kumimoji="0" sz="2800" kern="1200">
          <a:solidFill>
            <a:schemeClr val="tx1"/>
          </a:solidFill>
          <a:latin typeface="+mn-ea"/>
          <a:ea typeface="+mn-ea"/>
          <a:cs typeface="맑은 고딕"/>
        </a:defRPr>
      </a:lvl2pPr>
      <a:lvl3pPr marL="1143000" indent="-228600" algn="l" rtl="0" eaLnBrk="1" latinLnBrk="1" hangingPunct="1">
        <a:spcBef>
          <a:spcPct val="20000"/>
        </a:spcBef>
        <a:buClr>
          <a:schemeClr val="accent3"/>
        </a:buClr>
        <a:buSzPct val="85000"/>
        <a:buFont typeface="Wingdings 2"/>
        <a:buChar char="Ý"/>
        <a:defRPr kumimoji="0" sz="2400" kern="1200">
          <a:solidFill>
            <a:schemeClr val="tx1"/>
          </a:solidFill>
          <a:latin typeface="+mn-ea"/>
          <a:ea typeface="+mn-ea"/>
          <a:cs typeface="맑은 고딕"/>
        </a:defRPr>
      </a:lvl3pPr>
      <a:lvl4pPr marL="1600200" indent="-228600" algn="l" rtl="0" eaLnBrk="1" latinLnBrk="1" hangingPunct="1">
        <a:spcBef>
          <a:spcPct val="20000"/>
        </a:spcBef>
        <a:buClr>
          <a:schemeClr val="accent5"/>
        </a:buClr>
        <a:buSzPct val="75000"/>
        <a:buFont typeface="Wingdings 2"/>
        <a:buChar char="×"/>
        <a:defRPr kumimoji="0" sz="2200" kern="1200">
          <a:solidFill>
            <a:schemeClr val="tx1"/>
          </a:solidFill>
          <a:latin typeface="+mn-ea"/>
          <a:ea typeface="+mn-ea"/>
          <a:cs typeface="맑은 고딕"/>
        </a:defRPr>
      </a:lvl4pPr>
      <a:lvl5pPr marL="2057400" indent="-228600" algn="l" rtl="0" eaLnBrk="1" latinLnBrk="1" hangingPunct="1">
        <a:spcBef>
          <a:spcPct val="20000"/>
        </a:spcBef>
        <a:buClr>
          <a:schemeClr val="accent6"/>
        </a:buClr>
        <a:buSzPct val="70000"/>
        <a:buFont typeface="Wingdings 2"/>
        <a:buChar char="Ð"/>
        <a:defRPr kumimoji="0" sz="2000" kern="1200">
          <a:solidFill>
            <a:schemeClr val="tx1"/>
          </a:solidFill>
          <a:latin typeface="+mn-ea"/>
          <a:ea typeface="+mn-ea"/>
          <a:cs typeface="맑은 고딕"/>
        </a:defRPr>
      </a:lvl5pPr>
      <a:lvl6pPr marL="2514600" indent="-228600" algn="l" rtl="0" eaLnBrk="1" latinLnBrk="1" hangingPunct="1">
        <a:spcBef>
          <a:spcPct val="20000"/>
        </a:spcBef>
        <a:buClr>
          <a:schemeClr val="accent4">
            <a:tint val="60000"/>
          </a:schemeClr>
        </a:buClr>
        <a:buSzPct val="60000"/>
        <a:buFont typeface="Wingdings 2"/>
        <a:buChar char="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SzPct val="50000"/>
        <a:buFont typeface="Wingdings 2"/>
        <a:buChar char="Ý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3">
            <a:tint val="60000"/>
          </a:schemeClr>
        </a:buClr>
        <a:buSzPct val="50000"/>
        <a:buFont typeface="Wingdings 2"/>
        <a:buChar char="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accent1">
            <a:tint val="60000"/>
          </a:schemeClr>
        </a:buClr>
        <a:buSzPct val="50000"/>
        <a:buFont typeface="Wingdings 2"/>
        <a:buChar char="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614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DBBE8A3-FA61-4839-80FA-6873899FDCFF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5183347-851C-47B1-A241-953E11E5D95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6151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66" r:id="rId1"/>
    <p:sldLayoutId id="2147501351" r:id="rId2"/>
    <p:sldLayoutId id="2147501352" r:id="rId3"/>
    <p:sldLayoutId id="2147501353" r:id="rId4"/>
    <p:sldLayoutId id="2147501354" r:id="rId5"/>
    <p:sldLayoutId id="2147501355" r:id="rId6"/>
    <p:sldLayoutId id="2147501356" r:id="rId7"/>
    <p:sldLayoutId id="2147501357" r:id="rId8"/>
    <p:sldLayoutId id="2147501358" r:id="rId9"/>
    <p:sldLayoutId id="2147501359" r:id="rId10"/>
    <p:sldLayoutId id="214750136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7171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76A2120-D5BD-4189-9628-E49BA2798D21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FC90579-F042-4151-A058-CCD8DE2096A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7175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67" r:id="rId1"/>
    <p:sldLayoutId id="2147501361" r:id="rId2"/>
    <p:sldLayoutId id="2147501362" r:id="rId3"/>
    <p:sldLayoutId id="2147501363" r:id="rId4"/>
    <p:sldLayoutId id="2147501364" r:id="rId5"/>
    <p:sldLayoutId id="2147501365" r:id="rId6"/>
    <p:sldLayoutId id="2147501366" r:id="rId7"/>
    <p:sldLayoutId id="2147501367" r:id="rId8"/>
    <p:sldLayoutId id="2147501368" r:id="rId9"/>
    <p:sldLayoutId id="2147501369" r:id="rId10"/>
    <p:sldLayoutId id="214750137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8195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61F307D-AF18-4540-B800-EE2A729B3116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0265849-524C-4029-9724-B64FE9E139A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8199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68" r:id="rId1"/>
    <p:sldLayoutId id="2147501371" r:id="rId2"/>
    <p:sldLayoutId id="2147501372" r:id="rId3"/>
    <p:sldLayoutId id="2147501373" r:id="rId4"/>
    <p:sldLayoutId id="2147501374" r:id="rId5"/>
    <p:sldLayoutId id="2147501375" r:id="rId6"/>
    <p:sldLayoutId id="2147501376" r:id="rId7"/>
    <p:sldLayoutId id="2147501377" r:id="rId8"/>
    <p:sldLayoutId id="2147501378" r:id="rId9"/>
    <p:sldLayoutId id="2147501379" r:id="rId10"/>
    <p:sldLayoutId id="214750138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9219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A5F7918-FB6D-466E-A70F-C8A215EAF22E}" type="datetimeFigureOut">
              <a:rPr lang="ko-KR" altLang="en-US"/>
              <a:pPr>
                <a:defRPr/>
              </a:pPr>
              <a:t>2017-06-19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E791566-67D3-4B86-94EC-ED09115FF1E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9223" name="그림 47" descr="main-1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1769" r:id="rId1"/>
    <p:sldLayoutId id="2147501381" r:id="rId2"/>
    <p:sldLayoutId id="2147501382" r:id="rId3"/>
    <p:sldLayoutId id="2147501383" r:id="rId4"/>
    <p:sldLayoutId id="2147501384" r:id="rId5"/>
    <p:sldLayoutId id="2147501385" r:id="rId6"/>
    <p:sldLayoutId id="2147501386" r:id="rId7"/>
    <p:sldLayoutId id="2147501387" r:id="rId8"/>
    <p:sldLayoutId id="2147501388" r:id="rId9"/>
    <p:sldLayoutId id="2147501389" r:id="rId10"/>
    <p:sldLayoutId id="2147501390" r:id="rId11"/>
  </p:sldLayoutIdLst>
  <p:transition advTm="1500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0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0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4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3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64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64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75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8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9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8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9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430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4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5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3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7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0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29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1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3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5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5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65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8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8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8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09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09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09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0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09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09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09.xml"/><Relationship Id="rId4" Type="http://schemas.openxmlformats.org/officeDocument/2006/relationships/image" Target="../media/image31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09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9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09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09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09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09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09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0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4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0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0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5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0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0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6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p2-순서(담양리조트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090" y="483518"/>
            <a:ext cx="8208141" cy="126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514350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720342" y="817959"/>
            <a:ext cx="7704085" cy="10798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ko-KR" altLang="en-US" sz="7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온천법령의 이해</a:t>
            </a:r>
            <a:endParaRPr lang="ko-KR" altLang="en-US" sz="7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0378" y="4587974"/>
            <a:ext cx="1204012" cy="2762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56260" y="2190780"/>
            <a:ext cx="2232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온천종사자 교육</a:t>
            </a:r>
            <a:endParaRPr lang="ko-KR" altLang="en-US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82BE0136-2047-40D9-87F2-CFE6B46815B8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10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8" name="TextBox 30"/>
          <p:cNvSpPr txBox="1">
            <a:spLocks noChangeArrowheads="1"/>
          </p:cNvSpPr>
          <p:nvPr/>
        </p:nvSpPr>
        <p:spPr bwMode="auto">
          <a:xfrm>
            <a:off x="468313" y="267494"/>
            <a:ext cx="75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Ⅰ.</a:t>
            </a:r>
            <a:r>
              <a:rPr kumimoji="0" lang="en-US" altLang="ko-KR" sz="24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총론</a:t>
            </a:r>
          </a:p>
        </p:txBody>
      </p:sp>
      <p:pic>
        <p:nvPicPr>
          <p:cNvPr id="6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06" y="780876"/>
            <a:ext cx="513715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34"/>
          <p:cNvSpPr txBox="1">
            <a:spLocks noChangeArrowheads="1"/>
          </p:cNvSpPr>
          <p:nvPr/>
        </p:nvSpPr>
        <p:spPr bwMode="auto">
          <a:xfrm>
            <a:off x="1187625" y="875496"/>
            <a:ext cx="189346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5206281" y="924892"/>
            <a:ext cx="38862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b="1" dirty="0" smtClean="0">
                <a:solidFill>
                  <a:srgbClr val="006600"/>
                </a:solidFill>
                <a:latin typeface="Arial" charset="0"/>
              </a:rPr>
              <a:t>온천법령  개정  내역</a:t>
            </a:r>
            <a:endParaRPr lang="en-US" altLang="ko-KR" sz="2000" b="1" dirty="0">
              <a:solidFill>
                <a:srgbClr val="006600"/>
              </a:solidFill>
              <a:latin typeface="Arial" charset="0"/>
            </a:endParaRPr>
          </a:p>
        </p:txBody>
      </p:sp>
      <p:sp>
        <p:nvSpPr>
          <p:cNvPr id="10" name="Rectangle 20"/>
          <p:cNvSpPr>
            <a:spLocks/>
          </p:cNvSpPr>
          <p:nvPr/>
        </p:nvSpPr>
        <p:spPr bwMode="auto">
          <a:xfrm>
            <a:off x="643212" y="1419621"/>
            <a:ext cx="8280920" cy="3611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543560" bIns="0"/>
          <a:lstStyle/>
          <a:p>
            <a:pPr algn="just">
              <a:lnSpc>
                <a:spcPct val="135000"/>
              </a:lnSpc>
            </a:pPr>
            <a:r>
              <a:rPr lang="ko-KR" altLang="en-US" sz="1600" b="1" dirty="0" smtClean="0">
                <a:ea typeface="맑은 고딕" panose="020B0503020000020004" pitchFamily="50" charset="-127"/>
              </a:rPr>
              <a:t>∞</a:t>
            </a:r>
            <a:r>
              <a:rPr lang="ko-KR" altLang="en-US" sz="1600" b="1" dirty="0" smtClean="0">
                <a:ea typeface="맑은 고딕" panose="020B0503020000020004" pitchFamily="50" charset="-127"/>
                <a:sym typeface="산돌고딕 M"/>
              </a:rPr>
              <a:t> </a:t>
            </a:r>
            <a:r>
              <a:rPr lang="ko-KR" altLang="en-US" sz="1600" b="1" dirty="0">
                <a:ea typeface="맑은 고딕" panose="020B0503020000020004" pitchFamily="50" charset="-127"/>
                <a:sym typeface="산돌고딕 M"/>
              </a:rPr>
              <a:t>온천수 이용허가 범위 확대</a:t>
            </a:r>
            <a:endParaRPr lang="en-US" altLang="ko-KR" sz="1600" b="1" dirty="0">
              <a:ea typeface="맑은 고딕" panose="020B0503020000020004" pitchFamily="50" charset="-127"/>
              <a:sym typeface="산돌고딕 M"/>
            </a:endParaRPr>
          </a:p>
          <a:p>
            <a:pPr algn="just">
              <a:lnSpc>
                <a:spcPct val="135000"/>
              </a:lnSpc>
            </a:pPr>
            <a:r>
              <a:rPr lang="en-US" altLang="ko-KR" sz="1400" b="1" dirty="0">
                <a:solidFill>
                  <a:schemeClr val="bg2"/>
                </a:solidFill>
                <a:ea typeface="맑은 고딕" panose="020B0503020000020004" pitchFamily="50" charset="-127"/>
                <a:sym typeface="산돌고딕 M"/>
              </a:rPr>
              <a:t>  </a:t>
            </a:r>
            <a:r>
              <a:rPr lang="en-US" altLang="ko-KR" sz="1400" b="1" dirty="0" smtClean="0">
                <a:solidFill>
                  <a:schemeClr val="bg2"/>
                </a:solidFill>
                <a:ea typeface="맑은 고딕" panose="020B0503020000020004" pitchFamily="50" charset="-127"/>
                <a:sym typeface="산돌고딕 M"/>
              </a:rPr>
              <a:t>   </a:t>
            </a:r>
            <a:r>
              <a:rPr lang="en-US" altLang="ko-KR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- </a:t>
            </a:r>
            <a:r>
              <a:rPr lang="ko-KR" altLang="en-US" sz="1400" b="1" dirty="0" err="1">
                <a:solidFill>
                  <a:srgbClr val="004C00"/>
                </a:solidFill>
                <a:ea typeface="맑은 고딕" panose="020B0503020000020004" pitchFamily="50" charset="-127"/>
              </a:rPr>
              <a:t>음용과</a:t>
            </a:r>
            <a:r>
              <a:rPr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 목욕용으로 이용하고도 남는 경우 난방과 에너지 시설에 </a:t>
            </a:r>
            <a:r>
              <a:rPr lang="ko-KR" altLang="en-US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이용 가능</a:t>
            </a:r>
            <a:r>
              <a:rPr lang="en-US" altLang="ko-KR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      </a:t>
            </a:r>
            <a:r>
              <a:rPr lang="en-US" altLang="ko-KR" sz="1400" b="1" dirty="0" smtClean="0">
                <a:solidFill>
                  <a:srgbClr val="004C00"/>
                </a:solidFill>
                <a:ea typeface="맑은 고딕" panose="020B0503020000020004" pitchFamily="50" charset="-127"/>
                <a:sym typeface="산돌고딕 M"/>
              </a:rPr>
              <a:t>       </a:t>
            </a:r>
          </a:p>
          <a:p>
            <a:pPr algn="just">
              <a:lnSpc>
                <a:spcPct val="135000"/>
              </a:lnSpc>
            </a:pPr>
            <a:r>
              <a:rPr lang="en-US" altLang="ko-KR" sz="1400" b="1" dirty="0">
                <a:solidFill>
                  <a:srgbClr val="004C00"/>
                </a:solidFill>
                <a:ea typeface="맑은 고딕" panose="020B0503020000020004" pitchFamily="50" charset="-127"/>
                <a:sym typeface="산돌고딕 M"/>
              </a:rPr>
              <a:t> </a:t>
            </a:r>
            <a:r>
              <a:rPr lang="en-US" altLang="ko-KR" sz="1400" b="1" dirty="0" smtClean="0">
                <a:solidFill>
                  <a:srgbClr val="004C00"/>
                </a:solidFill>
                <a:ea typeface="맑은 고딕" panose="020B0503020000020004" pitchFamily="50" charset="-127"/>
                <a:sym typeface="산돌고딕 M"/>
              </a:rPr>
              <a:t>    </a:t>
            </a:r>
            <a:r>
              <a:rPr lang="en-US" altLang="ko-KR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- </a:t>
            </a:r>
            <a:r>
              <a:rPr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온천이용이 가능한 산업시설과 공중시설의 범위를 신규 규정</a:t>
            </a:r>
            <a:endParaRPr lang="en-US" altLang="ko-KR" sz="1500" b="1" dirty="0">
              <a:solidFill>
                <a:srgbClr val="004C00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35000"/>
              </a:lnSpc>
            </a:pPr>
            <a:r>
              <a:rPr lang="en-US" altLang="ko-KR" sz="1200" b="1" dirty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 </a:t>
            </a:r>
            <a:r>
              <a:rPr lang="en-US" altLang="ko-KR" sz="1200" b="1" dirty="0" smtClean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 </a:t>
            </a:r>
            <a:r>
              <a:rPr lang="en-US" altLang="ko-KR" sz="1200" b="1" dirty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* </a:t>
            </a:r>
            <a:r>
              <a:rPr lang="ko-KR" altLang="en-US" sz="1200" b="1" dirty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양어시설</a:t>
            </a:r>
            <a:r>
              <a:rPr lang="en-US" altLang="ko-KR" sz="1200" b="1" dirty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200" b="1" dirty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온실</a:t>
            </a:r>
            <a:r>
              <a:rPr lang="en-US" altLang="ko-KR" sz="1200" b="1" dirty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200" b="1" dirty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화장품제조시설</a:t>
            </a:r>
            <a:r>
              <a:rPr lang="en-US" altLang="ko-KR" sz="1200" b="1" dirty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200" b="1" dirty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의약품제조시설</a:t>
            </a:r>
            <a:r>
              <a:rPr lang="en-US" altLang="ko-KR" sz="1200" b="1" dirty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200" b="1" dirty="0" err="1" smtClean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유원시설업</a:t>
            </a:r>
            <a:r>
              <a:rPr lang="en-US" altLang="ko-KR" sz="1200" b="1" dirty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200" b="1" dirty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수영장 등</a:t>
            </a:r>
            <a:endParaRPr lang="en-US" altLang="ko-KR" sz="1200" b="1" dirty="0">
              <a:solidFill>
                <a:srgbClr val="004C00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algn="just">
              <a:lnSpc>
                <a:spcPct val="135000"/>
              </a:lnSpc>
            </a:pPr>
            <a:r>
              <a:rPr lang="ko-KR" altLang="en-US" sz="1600" b="1" dirty="0">
                <a:ea typeface="맑은 고딕" panose="020B0503020000020004" pitchFamily="50" charset="-127"/>
              </a:rPr>
              <a:t>∞</a:t>
            </a:r>
            <a:r>
              <a:rPr lang="ko-KR" altLang="en-US" sz="1600" b="1" dirty="0">
                <a:ea typeface="맑은 고딕" panose="020B0503020000020004" pitchFamily="50" charset="-127"/>
                <a:sym typeface="산돌고딕 M"/>
              </a:rPr>
              <a:t> 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/>
              </a:rPr>
              <a:t>온천 </a:t>
            </a:r>
            <a:r>
              <a:rPr kumimoji="0" lang="ko-KR" altLang="en-US" sz="1600" b="1" dirty="0">
                <a:ea typeface="맑은 고딕" panose="020B0503020000020004" pitchFamily="50" charset="-127"/>
                <a:sym typeface="산돌고딕 M"/>
              </a:rPr>
              <a:t>개발계획과 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/>
              </a:rPr>
              <a:t>온천이용 허가 시 </a:t>
            </a:r>
            <a:r>
              <a:rPr kumimoji="0" lang="ko-KR" altLang="en-US" sz="1600" b="1" dirty="0" err="1" smtClean="0">
                <a:ea typeface="맑은 고딕" panose="020B0503020000020004" pitchFamily="50" charset="-127"/>
                <a:sym typeface="산돌고딕 M"/>
              </a:rPr>
              <a:t>협의간주제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/>
              </a:rPr>
              <a:t> </a:t>
            </a:r>
            <a:r>
              <a:rPr kumimoji="0" lang="ko-KR" altLang="en-US" sz="1600" b="1" dirty="0">
                <a:ea typeface="맑은 고딕" panose="020B0503020000020004" pitchFamily="50" charset="-127"/>
                <a:sym typeface="산돌고딕 M"/>
              </a:rPr>
              <a:t>적용</a:t>
            </a:r>
            <a:endParaRPr kumimoji="0" lang="en-US" altLang="ko-KR" sz="1600" b="1" dirty="0">
              <a:ea typeface="맑은 고딕" panose="020B0503020000020004" pitchFamily="50" charset="-127"/>
              <a:sym typeface="산돌고딕 M"/>
            </a:endParaRPr>
          </a:p>
          <a:p>
            <a:pPr algn="just">
              <a:lnSpc>
                <a:spcPct val="135000"/>
              </a:lnSpc>
            </a:pPr>
            <a:r>
              <a:rPr kumimoji="0" lang="en-US" altLang="ko-KR" sz="1400" b="1" dirty="0" smtClean="0">
                <a:solidFill>
                  <a:schemeClr val="bg2"/>
                </a:solidFill>
                <a:ea typeface="맑은 고딕" panose="020B0503020000020004" pitchFamily="50" charset="-127"/>
                <a:sym typeface="산돌고딕 M"/>
              </a:rPr>
              <a:t>     </a:t>
            </a:r>
            <a:r>
              <a:rPr kumimoji="0" lang="en-US" altLang="ko-KR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- </a:t>
            </a:r>
            <a:r>
              <a:rPr kumimoji="0"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온천개발계획 수립에 필요한 관계기관 </a:t>
            </a:r>
            <a:r>
              <a:rPr kumimoji="0" lang="ko-KR" altLang="en-US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협의 시 </a:t>
            </a:r>
            <a:r>
              <a:rPr kumimoji="0"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일정기간</a:t>
            </a:r>
            <a:r>
              <a:rPr kumimoji="0" lang="en-US" altLang="ko-KR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(30</a:t>
            </a:r>
            <a:r>
              <a:rPr kumimoji="0"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일</a:t>
            </a:r>
            <a:r>
              <a:rPr kumimoji="0" lang="en-US" altLang="ko-KR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)</a:t>
            </a:r>
            <a:r>
              <a:rPr kumimoji="0"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이 지나면 </a:t>
            </a:r>
            <a:r>
              <a:rPr kumimoji="0" lang="ko-KR" altLang="en-US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자동으로 협의된</a:t>
            </a:r>
            <a:endParaRPr kumimoji="0" lang="en-US" altLang="ko-KR" sz="1400" b="1" dirty="0">
              <a:solidFill>
                <a:srgbClr val="004C00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35000"/>
              </a:lnSpc>
            </a:pPr>
            <a:r>
              <a:rPr kumimoji="0" lang="en-US" altLang="ko-KR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 </a:t>
            </a:r>
            <a:r>
              <a:rPr kumimoji="0" lang="en-US" altLang="ko-KR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      </a:t>
            </a:r>
            <a:r>
              <a:rPr kumimoji="0" lang="ko-KR" altLang="en-US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것으로 </a:t>
            </a:r>
            <a:r>
              <a:rPr kumimoji="0"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간주하는 </a:t>
            </a:r>
            <a:r>
              <a:rPr kumimoji="0" lang="ko-KR" altLang="en-US" sz="1400" b="1" dirty="0" err="1" smtClean="0">
                <a:solidFill>
                  <a:srgbClr val="004C00"/>
                </a:solidFill>
                <a:ea typeface="맑은 고딕" panose="020B0503020000020004" pitchFamily="50" charset="-127"/>
              </a:rPr>
              <a:t>협의간주제</a:t>
            </a:r>
            <a:r>
              <a:rPr kumimoji="0" lang="ko-KR" altLang="en-US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 </a:t>
            </a:r>
            <a:r>
              <a:rPr kumimoji="0"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도입</a:t>
            </a:r>
            <a:endParaRPr kumimoji="0" lang="en-US" altLang="ko-KR" sz="1500" b="1" dirty="0">
              <a:solidFill>
                <a:srgbClr val="004C00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35000"/>
              </a:lnSpc>
            </a:pPr>
            <a:r>
              <a:rPr lang="ko-KR" altLang="en-US" sz="1600" b="1" dirty="0">
                <a:ea typeface="맑은 고딕" panose="020B0503020000020004" pitchFamily="50" charset="-127"/>
              </a:rPr>
              <a:t>∞</a:t>
            </a:r>
            <a:r>
              <a:rPr lang="ko-KR" altLang="en-US" sz="1600" b="1" dirty="0">
                <a:ea typeface="맑은 고딕" panose="020B0503020000020004" pitchFamily="50" charset="-127"/>
                <a:sym typeface="산돌고딕 M"/>
              </a:rPr>
              <a:t> 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/>
              </a:rPr>
              <a:t>온천전문검사기관 </a:t>
            </a:r>
            <a:r>
              <a:rPr kumimoji="0" lang="ko-KR" altLang="en-US" sz="1600" b="1" dirty="0">
                <a:ea typeface="맑은 고딕" panose="020B0503020000020004" pitchFamily="50" charset="-127"/>
                <a:sym typeface="산돌고딕 M"/>
              </a:rPr>
              <a:t>선정 및 계약금액 자율 결정</a:t>
            </a:r>
            <a:endParaRPr kumimoji="0" lang="en-US" altLang="ko-KR" sz="1600" b="1" dirty="0">
              <a:ea typeface="맑은 고딕" panose="020B0503020000020004" pitchFamily="50" charset="-127"/>
              <a:sym typeface="산돌고딕 M"/>
            </a:endParaRPr>
          </a:p>
          <a:p>
            <a:pPr algn="just">
              <a:lnSpc>
                <a:spcPct val="135000"/>
              </a:lnSpc>
            </a:pPr>
            <a:r>
              <a:rPr kumimoji="0" lang="en-US" altLang="ko-KR" sz="1400" b="1" dirty="0">
                <a:solidFill>
                  <a:schemeClr val="bg2"/>
                </a:solidFill>
                <a:ea typeface="맑은 고딕" panose="020B0503020000020004" pitchFamily="50" charset="-127"/>
                <a:sym typeface="산돌고딕 M"/>
              </a:rPr>
              <a:t>    </a:t>
            </a:r>
            <a:r>
              <a:rPr kumimoji="0" lang="en-US" altLang="ko-KR" sz="1400" b="1" dirty="0" smtClean="0">
                <a:solidFill>
                  <a:schemeClr val="bg2"/>
                </a:solidFill>
                <a:ea typeface="맑은 고딕" panose="020B0503020000020004" pitchFamily="50" charset="-127"/>
                <a:sym typeface="산돌고딕 M"/>
              </a:rPr>
              <a:t> </a:t>
            </a:r>
            <a:r>
              <a:rPr kumimoji="0" lang="en-US" altLang="ko-KR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- </a:t>
            </a:r>
            <a:r>
              <a:rPr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온천발견자 및 온천종사자 등이 </a:t>
            </a:r>
            <a:r>
              <a:rPr kumimoji="0" lang="ko-KR" altLang="en-US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온천전문검사기관 선정과 비용을 자율적으로 결정</a:t>
            </a:r>
            <a:endParaRPr kumimoji="0" lang="en-US" altLang="ko-KR" sz="1400" b="1" dirty="0" smtClean="0">
              <a:solidFill>
                <a:srgbClr val="004C00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35000"/>
              </a:lnSpc>
            </a:pPr>
            <a:r>
              <a:rPr lang="en-US" altLang="ko-KR" sz="1200" b="1" dirty="0" smtClean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    * </a:t>
            </a:r>
            <a:r>
              <a:rPr lang="ko-KR" altLang="en-US" sz="1200" b="1" dirty="0" smtClean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검사비용은  </a:t>
            </a:r>
            <a:r>
              <a:rPr lang="en-US" altLang="ko-KR" sz="1200" b="1" dirty="0" smtClean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2017</a:t>
            </a:r>
            <a:r>
              <a:rPr lang="ko-KR" altLang="en-US" sz="1200" b="1" dirty="0" smtClean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온천업무편람  </a:t>
            </a:r>
            <a:r>
              <a:rPr lang="ko-KR" altLang="en-US" sz="1200" b="1" dirty="0" err="1" smtClean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온천전문검사별</a:t>
            </a:r>
            <a:r>
              <a:rPr lang="ko-KR" altLang="en-US" sz="1200" b="1" dirty="0" smtClean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</a:t>
            </a:r>
            <a:r>
              <a:rPr lang="ko-KR" altLang="en-US" sz="1200" b="1" dirty="0" err="1" smtClean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검사비</a:t>
            </a:r>
            <a:r>
              <a:rPr lang="ko-KR" altLang="en-US" sz="1200" b="1" dirty="0" smtClean="0">
                <a:solidFill>
                  <a:srgbClr val="004C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상한의 범위에 따름</a:t>
            </a:r>
            <a:endParaRPr kumimoji="0" lang="en-US" altLang="ko-KR" sz="1200" b="1" dirty="0">
              <a:solidFill>
                <a:srgbClr val="004C00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algn="just">
              <a:lnSpc>
                <a:spcPct val="135000"/>
              </a:lnSpc>
            </a:pPr>
            <a:r>
              <a:rPr lang="ko-KR" altLang="en-US" sz="1600" b="1" dirty="0">
                <a:ea typeface="맑은 고딕" panose="020B0503020000020004" pitchFamily="50" charset="-127"/>
              </a:rPr>
              <a:t>∞</a:t>
            </a:r>
            <a:r>
              <a:rPr lang="ko-KR" altLang="en-US" sz="1600" b="1" dirty="0">
                <a:ea typeface="맑은 고딕" panose="020B0503020000020004" pitchFamily="50" charset="-127"/>
                <a:sym typeface="산돌고딕 M"/>
              </a:rPr>
              <a:t> </a:t>
            </a:r>
            <a:r>
              <a:rPr kumimoji="0" lang="ko-KR" altLang="en-US" sz="1600" b="1" dirty="0" err="1" smtClean="0">
                <a:ea typeface="맑은 고딕" panose="020B0503020000020004" pitchFamily="50" charset="-127"/>
                <a:sym typeface="산돌고딕 M"/>
              </a:rPr>
              <a:t>보조공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/>
              </a:rPr>
              <a:t> 굴착 시 </a:t>
            </a:r>
            <a:r>
              <a:rPr kumimoji="0" lang="ko-KR" altLang="en-US" sz="1600" b="1" dirty="0">
                <a:ea typeface="맑은 고딕" panose="020B0503020000020004" pitchFamily="50" charset="-127"/>
                <a:sym typeface="산돌고딕 M"/>
              </a:rPr>
              <a:t>허가신청서류 간소화</a:t>
            </a:r>
            <a:endParaRPr kumimoji="0" lang="en-US" altLang="ko-KR" sz="1600" b="1" dirty="0">
              <a:ea typeface="맑은 고딕" panose="020B0503020000020004" pitchFamily="50" charset="-127"/>
              <a:sym typeface="산돌고딕 M"/>
            </a:endParaRPr>
          </a:p>
          <a:p>
            <a:pPr algn="just">
              <a:lnSpc>
                <a:spcPct val="135000"/>
              </a:lnSpc>
            </a:pPr>
            <a:r>
              <a:rPr kumimoji="0" lang="en-US" altLang="ko-KR" sz="1400" b="1" dirty="0">
                <a:solidFill>
                  <a:schemeClr val="bg2"/>
                </a:solidFill>
                <a:ea typeface="맑은 고딕" panose="020B0503020000020004" pitchFamily="50" charset="-127"/>
                <a:sym typeface="산돌고딕 M"/>
              </a:rPr>
              <a:t>    </a:t>
            </a:r>
            <a:r>
              <a:rPr kumimoji="0" lang="en-US" altLang="ko-KR" sz="1400" b="1" dirty="0" smtClean="0">
                <a:solidFill>
                  <a:schemeClr val="bg2"/>
                </a:solidFill>
                <a:ea typeface="맑은 고딕" panose="020B0503020000020004" pitchFamily="50" charset="-127"/>
                <a:sym typeface="산돌고딕 M"/>
              </a:rPr>
              <a:t> </a:t>
            </a:r>
            <a:r>
              <a:rPr kumimoji="0" lang="en-US" altLang="ko-KR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- </a:t>
            </a:r>
            <a:r>
              <a:rPr kumimoji="0"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온천수 추가확보를 위해 굴착허가를 신청할 경우 부존조사 결과보고서 </a:t>
            </a:r>
            <a:r>
              <a:rPr lang="ko-KR" altLang="en-US" sz="1400" b="1" dirty="0" err="1" smtClean="0">
                <a:solidFill>
                  <a:srgbClr val="004C00"/>
                </a:solidFill>
                <a:ea typeface="맑은 고딕" panose="020B0503020000020004" pitchFamily="50" charset="-127"/>
              </a:rPr>
              <a:t>미첨부</a:t>
            </a:r>
            <a:r>
              <a:rPr lang="ko-KR" altLang="en-US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 가능</a:t>
            </a:r>
            <a:endParaRPr kumimoji="0" lang="en-US" altLang="ko-KR" sz="1400" b="1" dirty="0">
              <a:solidFill>
                <a:srgbClr val="004C00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35000"/>
              </a:lnSpc>
            </a:pPr>
            <a:endParaRPr kumimoji="0" lang="en-US" altLang="ko-KR" sz="1600" dirty="0">
              <a:solidFill>
                <a:srgbClr val="004C00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35000"/>
              </a:lnSpc>
            </a:pPr>
            <a:endParaRPr kumimoji="0" lang="en-US" altLang="ko-KR" sz="1600" dirty="0">
              <a:solidFill>
                <a:srgbClr val="004C00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35000"/>
              </a:lnSpc>
            </a:pPr>
            <a:endParaRPr kumimoji="0" lang="en-US" altLang="ko-KR" sz="1600" dirty="0">
              <a:solidFill>
                <a:srgbClr val="004C00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35000"/>
              </a:lnSpc>
            </a:pPr>
            <a:endParaRPr kumimoji="0" lang="en-US" altLang="ko-KR" sz="1600" dirty="0">
              <a:solidFill>
                <a:srgbClr val="004C00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35000"/>
              </a:lnSpc>
            </a:pPr>
            <a:endParaRPr kumimoji="0" lang="en-US" altLang="ko-KR" sz="1600" dirty="0">
              <a:solidFill>
                <a:srgbClr val="004C00"/>
              </a:solidFill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53459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FDEE69FC-C0AF-46A6-A489-A87EDD2C5D51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100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46435" name="직사각형 28"/>
          <p:cNvSpPr>
            <a:spLocks noChangeArrowheads="1"/>
          </p:cNvSpPr>
          <p:nvPr/>
        </p:nvSpPr>
        <p:spPr bwMode="auto">
          <a:xfrm>
            <a:off x="467544" y="771550"/>
            <a:ext cx="64293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kumimoji="1" lang="en-US" altLang="ko-KR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O  </a:t>
            </a:r>
            <a:r>
              <a:rPr kumimoji="1" lang="ko-KR" altLang="en-US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온천전문검사기관의 </a:t>
            </a:r>
            <a:r>
              <a:rPr kumimoji="1" lang="ko-KR" altLang="en-US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행정처분기준 </a:t>
            </a:r>
            <a:r>
              <a:rPr kumimoji="1" lang="en-US" altLang="ko-KR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kumimoji="1" lang="ko-KR" altLang="en-US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법 제</a:t>
            </a:r>
            <a:r>
              <a:rPr kumimoji="1" lang="en-US" altLang="ko-KR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7</a:t>
            </a:r>
            <a:r>
              <a:rPr kumimoji="1" lang="ko-KR" altLang="en-US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조 제</a:t>
            </a:r>
            <a:r>
              <a:rPr kumimoji="1" lang="en-US" altLang="ko-KR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4</a:t>
            </a:r>
            <a:r>
              <a:rPr kumimoji="1" lang="ko-KR" altLang="en-US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항</a:t>
            </a:r>
            <a:r>
              <a:rPr kumimoji="1" lang="en-US" altLang="ko-KR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146436" name="그룹 16"/>
          <p:cNvGrpSpPr>
            <a:grpSpLocks/>
          </p:cNvGrpSpPr>
          <p:nvPr/>
        </p:nvGrpSpPr>
        <p:grpSpPr bwMode="auto">
          <a:xfrm>
            <a:off x="827088" y="2715765"/>
            <a:ext cx="7561262" cy="2202708"/>
            <a:chOff x="713021" y="1872568"/>
            <a:chExt cx="7543842" cy="1857953"/>
          </a:xfrm>
        </p:grpSpPr>
        <p:sp>
          <p:nvSpPr>
            <p:cNvPr id="40" name="직사각형 6"/>
            <p:cNvSpPr/>
            <p:nvPr/>
          </p:nvSpPr>
          <p:spPr>
            <a:xfrm>
              <a:off x="977523" y="1899726"/>
              <a:ext cx="2034941" cy="237009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1" name="모서리가 둥근 직사각형 40"/>
            <p:cNvSpPr/>
            <p:nvPr/>
          </p:nvSpPr>
          <p:spPr>
            <a:xfrm>
              <a:off x="827058" y="2136734"/>
              <a:ext cx="7429805" cy="1593787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713021" y="1937889"/>
              <a:ext cx="272421" cy="143612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3" name="직각 삼각형 42"/>
            <p:cNvSpPr>
              <a:spLocks noChangeArrowheads="1"/>
            </p:cNvSpPr>
            <p:nvPr/>
          </p:nvSpPr>
          <p:spPr bwMode="auto">
            <a:xfrm flipH="1" flipV="1">
              <a:off x="713021" y="2080598"/>
              <a:ext cx="71437" cy="70894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6448" name="직사각형 21"/>
            <p:cNvSpPr>
              <a:spLocks noChangeArrowheads="1"/>
            </p:cNvSpPr>
            <p:nvPr/>
          </p:nvSpPr>
          <p:spPr bwMode="auto">
            <a:xfrm>
              <a:off x="857151" y="2137070"/>
              <a:ext cx="7196980" cy="1557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거짓이나 부정한 방법으로 등록한 경우</a:t>
              </a:r>
            </a:p>
            <a:p>
              <a:pPr algn="just">
                <a:lnSpc>
                  <a:spcPct val="150000"/>
                </a:lnSpc>
              </a:pPr>
              <a:endParaRPr lang="en-US" altLang="ko-KR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등록증을 빌려준 경우</a:t>
              </a:r>
            </a:p>
            <a:p>
              <a:pPr algn="just">
                <a:lnSpc>
                  <a:spcPct val="150000"/>
                </a:lnSpc>
              </a:pPr>
              <a:endParaRPr lang="en-US" altLang="ko-KR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등록기준에 미달하게 된 경우</a:t>
              </a:r>
            </a:p>
            <a:p>
              <a:pPr algn="just">
                <a:lnSpc>
                  <a:spcPct val="150000"/>
                </a:lnSpc>
              </a:pPr>
              <a:endParaRPr lang="en-US" altLang="ko-KR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허위로 검사하거나 검사보고서를 작성한 경우</a:t>
              </a:r>
            </a:p>
            <a:p>
              <a:pPr algn="just">
                <a:lnSpc>
                  <a:spcPct val="150000"/>
                </a:lnSpc>
              </a:pPr>
              <a:endParaRPr lang="en-US" altLang="ko-KR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u="sng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영업정지기간에 검사업무를 한 경우 </a:t>
              </a:r>
              <a:r>
                <a:rPr lang="en-US" altLang="ko-KR" sz="1200" b="1" u="sng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(15.07.20 </a:t>
              </a:r>
              <a:r>
                <a:rPr lang="ko-KR" altLang="en-US" sz="1200" b="1" u="sng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신설</a:t>
              </a:r>
              <a:r>
                <a:rPr lang="en-US" altLang="ko-KR" sz="1200" b="1" u="sng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endParaRPr lang="ko-KR" altLang="en-US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6449" name="직사각형 27"/>
            <p:cNvSpPr>
              <a:spLocks noChangeArrowheads="1"/>
            </p:cNvSpPr>
            <p:nvPr/>
          </p:nvSpPr>
          <p:spPr bwMode="auto">
            <a:xfrm>
              <a:off x="1020286" y="1872568"/>
              <a:ext cx="3210449" cy="272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2</a:t>
              </a:r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  <a:r>
                <a:rPr lang="ko-KR" altLang="en-US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등록취소 </a:t>
              </a:r>
              <a:endParaRPr lang="en-US" altLang="ko-KR" sz="15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146437" name="그룹 16"/>
          <p:cNvGrpSpPr>
            <a:grpSpLocks/>
          </p:cNvGrpSpPr>
          <p:nvPr/>
        </p:nvGrpSpPr>
        <p:grpSpPr bwMode="auto">
          <a:xfrm>
            <a:off x="827088" y="1275607"/>
            <a:ext cx="7543800" cy="1234263"/>
            <a:chOff x="713021" y="1834671"/>
            <a:chExt cx="7543842" cy="1204293"/>
          </a:xfrm>
        </p:grpSpPr>
        <p:sp>
          <p:nvSpPr>
            <p:cNvPr id="24" name="직사각형 6"/>
            <p:cNvSpPr/>
            <p:nvPr/>
          </p:nvSpPr>
          <p:spPr>
            <a:xfrm>
              <a:off x="978134" y="1899292"/>
              <a:ext cx="2399693" cy="236990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5" name="모서리가 둥근 직사각형 24"/>
            <p:cNvSpPr/>
            <p:nvPr/>
          </p:nvSpPr>
          <p:spPr>
            <a:xfrm>
              <a:off x="827322" y="2136282"/>
              <a:ext cx="7429541" cy="90268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713021" y="1937628"/>
              <a:ext cx="273052" cy="144053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7" name="직각 삼각형 26"/>
            <p:cNvSpPr>
              <a:spLocks noChangeArrowheads="1"/>
            </p:cNvSpPr>
            <p:nvPr/>
          </p:nvSpPr>
          <p:spPr bwMode="auto">
            <a:xfrm flipH="1" flipV="1">
              <a:off x="713021" y="2080520"/>
              <a:ext cx="71437" cy="70864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6442" name="직사각형 21"/>
            <p:cNvSpPr>
              <a:spLocks noChangeArrowheads="1"/>
            </p:cNvSpPr>
            <p:nvPr/>
          </p:nvSpPr>
          <p:spPr bwMode="auto">
            <a:xfrm>
              <a:off x="857484" y="2243160"/>
              <a:ext cx="7196178" cy="795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정당한 사유 없이 온천전문검사를 기피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지연하는 경우</a:t>
              </a:r>
            </a:p>
            <a:p>
              <a:pPr algn="just"/>
              <a:endParaRPr lang="en-US" altLang="ko-KR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정당한 사유 없이 보고나 자료제출을 거부 또는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미 이행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endParaRPr lang="en-US" altLang="ko-KR" sz="5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※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차에 걸쳐 </a:t>
              </a:r>
              <a:r>
                <a:rPr lang="ko-KR" altLang="en-US" sz="1200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위반시는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온천전문검사기관 등록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취소</a:t>
              </a:r>
              <a:endParaRPr lang="en-US" altLang="ko-KR" sz="14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6443" name="직사각형 27"/>
            <p:cNvSpPr>
              <a:spLocks noChangeArrowheads="1"/>
            </p:cNvSpPr>
            <p:nvPr/>
          </p:nvSpPr>
          <p:spPr bwMode="auto">
            <a:xfrm>
              <a:off x="1019410" y="1834671"/>
              <a:ext cx="3211531" cy="315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  <a:r>
                <a:rPr lang="ko-KR" altLang="en-US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영업정지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(6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개월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endParaRPr lang="en-US" altLang="ko-KR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9" name="TextBox 29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Ⅵ.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온천전문검사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4A26EAB0-3857-4596-9D24-1BD10FB7EB86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101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47459" name="직사각형 28"/>
          <p:cNvSpPr>
            <a:spLocks noChangeArrowheads="1"/>
          </p:cNvSpPr>
          <p:nvPr/>
        </p:nvSpPr>
        <p:spPr bwMode="auto">
          <a:xfrm>
            <a:off x="467544" y="731480"/>
            <a:ext cx="64293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kumimoji="1" lang="en-US" altLang="ko-KR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O </a:t>
            </a:r>
            <a:r>
              <a:rPr kumimoji="1" lang="ko-KR" altLang="en-US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온천전문검사의  종류  및  </a:t>
            </a:r>
            <a:r>
              <a:rPr kumimoji="1" lang="ko-KR" altLang="en-US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내용</a:t>
            </a:r>
            <a:endParaRPr lang="ko-KR" altLang="en-US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02684866"/>
              </p:ext>
            </p:extLst>
          </p:nvPr>
        </p:nvGraphicFramePr>
        <p:xfrm>
          <a:off x="827584" y="1149304"/>
          <a:ext cx="7776864" cy="3943156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530994"/>
                <a:gridCol w="2622935"/>
                <a:gridCol w="2622935"/>
              </a:tblGrid>
              <a:tr h="28289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검사시기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907" marR="17907" marT="13430" marB="1343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종 류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907" marR="17907" marT="13430" marB="1343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관련규정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907" marR="17907" marT="13430" marB="13430" anchor="ctr">
                    <a:solidFill>
                      <a:srgbClr val="FFFF00"/>
                    </a:solidFill>
                  </a:tcPr>
                </a:tc>
              </a:tr>
              <a:tr h="53892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굴착허가 </a:t>
                      </a:r>
                      <a:r>
                        <a:rPr lang="ko-KR" altLang="en-US" sz="1100" kern="0" spc="0" dirty="0" err="1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신청시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907" marR="17907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온천부존조사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907" marR="17907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법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12</a:t>
                      </a: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조③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영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13</a:t>
                      </a: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조①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-4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907" marR="17907" marT="13430" marB="13430" anchor="ctr"/>
                </a:tc>
              </a:tr>
              <a:tr h="538925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온천발견신고 </a:t>
                      </a:r>
                      <a:r>
                        <a:rPr lang="ko-KR" altLang="en-US" sz="1100" kern="0" spc="0" dirty="0" err="1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수리시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907" marR="17907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온천공조사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907" marR="17907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법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21</a:t>
                      </a: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조②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규칙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13</a:t>
                      </a: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조①② 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[</a:t>
                      </a: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별표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5]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907" marR="17907" marT="13430" marB="13430" anchor="ctr"/>
                </a:tc>
              </a:tr>
              <a:tr h="2828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온천공영향조사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907" marR="17907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규칙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13</a:t>
                      </a: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조②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-3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907" marR="17907" marT="13430" marB="13430" anchor="ctr"/>
                </a:tc>
              </a:tr>
              <a:tr h="79495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온천원보호지구 지정 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</a:t>
                      </a: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변경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,</a:t>
                      </a: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해제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</a:t>
                      </a: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시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907" marR="17907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온천자원평가조사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907" marR="17907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법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10</a:t>
                      </a: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조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영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7</a:t>
                      </a: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조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규칙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5</a:t>
                      </a: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조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907" marR="17907" marT="13430" marB="13430" anchor="ctr"/>
                </a:tc>
              </a:tr>
              <a:tr h="79495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최초 온천이용허가시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․</a:t>
                      </a:r>
                      <a:endParaRPr lang="ko-KR" altLang="en-US" sz="1100" kern="0" spc="0"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이용허가일부터 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5</a:t>
                      </a: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년마다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907" marR="17907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정기온천자원조사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․</a:t>
                      </a:r>
                      <a:endParaRPr lang="ko-KR" altLang="en-US" sz="1100" kern="0" spc="0" dirty="0"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성분검사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907" marR="17907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법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19</a:t>
                      </a: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조①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법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24</a:t>
                      </a: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조②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규칙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15</a:t>
                      </a: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조①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907" marR="17907" marT="13430" marB="13430" anchor="ctr"/>
                </a:tc>
              </a:tr>
              <a:tr h="53892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매 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</a:t>
                      </a: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년마다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907" marR="17907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수질검사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성분검사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</a:t>
                      </a: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유황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, </a:t>
                      </a:r>
                      <a:r>
                        <a:rPr lang="ko-KR" altLang="en-US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유리탄산</a:t>
                      </a:r>
                      <a:r>
                        <a:rPr lang="en-US" altLang="ko-KR" sz="1100" kern="0" spc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907" marR="17907" marT="13430" marB="1343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법</a:t>
                      </a:r>
                      <a:r>
                        <a:rPr lang="en-US" altLang="ko-KR" sz="1100" kern="0" spc="0" dirty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19</a:t>
                      </a:r>
                      <a:r>
                        <a:rPr lang="ko-KR" altLang="en-US" sz="1100" kern="0" spc="0" dirty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조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규칙</a:t>
                      </a:r>
                      <a:r>
                        <a:rPr lang="en-US" altLang="ko-KR" sz="1100" kern="0" spc="0" dirty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12</a:t>
                      </a:r>
                      <a:r>
                        <a:rPr lang="ko-KR" altLang="en-US" sz="1100" kern="0" spc="0" dirty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조 </a:t>
                      </a:r>
                      <a:r>
                        <a:rPr lang="en-US" altLang="ko-KR" sz="1100" kern="0" spc="0" dirty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[</a:t>
                      </a:r>
                      <a:r>
                        <a:rPr lang="ko-KR" altLang="en-US" sz="1100" kern="0" spc="0" dirty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별표</a:t>
                      </a:r>
                      <a:r>
                        <a:rPr lang="en-US" altLang="ko-KR" sz="1100" kern="0" spc="0" dirty="0"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4]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907" marR="17907" marT="13430" marB="13430" anchor="ctr"/>
                </a:tc>
              </a:tr>
            </a:tbl>
          </a:graphicData>
        </a:graphic>
      </p:graphicFrame>
      <p:sp>
        <p:nvSpPr>
          <p:cNvPr id="6" name="TextBox 29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Ⅵ.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온천전문검사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7BE06F29-1619-4C0E-86E6-885FF8FFDD20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102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836614" y="1275160"/>
            <a:ext cx="7419975" cy="3511153"/>
          </a:xfrm>
          <a:prstGeom prst="roundRect">
            <a:avLst>
              <a:gd name="adj" fmla="val 0"/>
            </a:avLst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35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24" name="표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3928597"/>
              </p:ext>
            </p:extLst>
          </p:nvPr>
        </p:nvGraphicFramePr>
        <p:xfrm>
          <a:off x="1073150" y="1383507"/>
          <a:ext cx="6954838" cy="3257551"/>
        </p:xfrm>
        <a:graphic>
          <a:graphicData uri="http://schemas.openxmlformats.org/drawingml/2006/table">
            <a:tbl>
              <a:tblPr firstRow="1" bandRow="1"/>
              <a:tblGrid>
                <a:gridCol w="546522"/>
                <a:gridCol w="1872208"/>
                <a:gridCol w="3168352"/>
                <a:gridCol w="1367756"/>
              </a:tblGrid>
              <a:tr h="365767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b="1" dirty="0" smtClean="0">
                          <a:solidFill>
                            <a:schemeClr val="bg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순번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91445" marR="91445" marT="34292" marB="34292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b="1" dirty="0" smtClean="0">
                          <a:solidFill>
                            <a:schemeClr val="bg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기 관 명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>
                          <a:solidFill>
                            <a:schemeClr val="bg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소 재 지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>
                          <a:solidFill>
                            <a:schemeClr val="bg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비 고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>
                        <a:lumMod val="50000"/>
                      </a:srgbClr>
                    </a:solidFill>
                  </a:tcPr>
                </a:tc>
              </a:tr>
              <a:tr h="27890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91445" marR="91445" marT="34292" marB="34292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ko-KR" altLang="en-US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한국농어촌공사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전남 나주시 </a:t>
                      </a:r>
                      <a:r>
                        <a:rPr lang="ko-KR" altLang="en-US" sz="1100" dirty="0" err="1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그린로</a:t>
                      </a: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en-US" altLang="ko-KR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20 (</a:t>
                      </a:r>
                      <a:r>
                        <a:rPr lang="ko-KR" altLang="en-US" sz="1100" dirty="0" err="1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빛가람동</a:t>
                      </a: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en-US" altLang="ko-KR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358)</a:t>
                      </a: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061-338-5114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</a:tr>
              <a:tr h="27890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2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91445" marR="91445" marT="34292" marB="34292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ko-KR" altLang="en-US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한국지질자원연구원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대전 유성구 </a:t>
                      </a:r>
                      <a:r>
                        <a:rPr lang="ko-KR" altLang="en-US" sz="1100" dirty="0" err="1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과학로</a:t>
                      </a: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en-US" altLang="ko-KR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124</a:t>
                      </a: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042-868-3085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</a:tr>
              <a:tr h="27890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3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91445" marR="91445" marT="34292" marB="34292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ko-KR" altLang="en-US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㈜ 한국중앙온천연구소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서울 금천구 가산디지털 </a:t>
                      </a:r>
                      <a:r>
                        <a:rPr lang="en-US" altLang="ko-KR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</a:t>
                      </a: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로 </a:t>
                      </a:r>
                      <a:r>
                        <a:rPr lang="en-US" altLang="ko-KR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2</a:t>
                      </a: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02-2027-3470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</a:tr>
              <a:tr h="27890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4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91445" marR="91445" marT="34292" marB="34292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ko-KR" altLang="en-US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㈜ 하나엔지니어링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울산 울주군 </a:t>
                      </a:r>
                      <a:r>
                        <a:rPr lang="ko-KR" altLang="en-US" sz="1100" dirty="0" err="1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온양읍</a:t>
                      </a: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ko-KR" altLang="en-US" sz="1100" dirty="0" err="1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온양로</a:t>
                      </a: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en-US" altLang="ko-KR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38-2</a:t>
                      </a: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031-345-0507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</a:tr>
              <a:tr h="27890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5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91445" marR="91445" marT="34292" marB="34292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ko-KR" altLang="en-US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㈜ </a:t>
                      </a:r>
                      <a:r>
                        <a:rPr lang="ko-KR" altLang="en-US" sz="1100" b="0" dirty="0" err="1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한국건업엔지니어링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경기 광명시 </a:t>
                      </a:r>
                      <a:r>
                        <a:rPr lang="ko-KR" altLang="en-US" sz="1100" dirty="0" err="1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범안로</a:t>
                      </a: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en-US" altLang="ko-KR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1039</a:t>
                      </a: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02-894-2472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</a:tr>
              <a:tr h="27890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6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91445" marR="91445" marT="34292" marB="34292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㈜ 세기종합기술공사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충남아산시 </a:t>
                      </a:r>
                      <a:r>
                        <a:rPr lang="ko-KR" altLang="en-US" sz="1100" dirty="0" err="1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시민로</a:t>
                      </a: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en-US" altLang="ko-KR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457</a:t>
                      </a:r>
                      <a:r>
                        <a:rPr lang="ko-KR" altLang="en-US" sz="1100" dirty="0" err="1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번길</a:t>
                      </a: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en-US" altLang="ko-KR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11</a:t>
                      </a: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02-578-5001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</a:tr>
              <a:tr h="27890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7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91445" marR="91445" marT="34292" marB="34292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중앙컨설턴트㈜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서울 강남구 </a:t>
                      </a:r>
                      <a:r>
                        <a:rPr lang="ko-KR" altLang="en-US" sz="1100" dirty="0" err="1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압구정로</a:t>
                      </a: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en-US" altLang="ko-KR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32</a:t>
                      </a: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길 </a:t>
                      </a:r>
                      <a:r>
                        <a:rPr lang="en-US" altLang="ko-KR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23</a:t>
                      </a: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02-2156-6031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</a:tr>
              <a:tr h="27890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8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91445" marR="91445" marT="34292" marB="34292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㈜ 옥수개발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서울 송파구 위례성대로 </a:t>
                      </a:r>
                      <a:r>
                        <a:rPr lang="en-US" altLang="ko-KR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18</a:t>
                      </a: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길 </a:t>
                      </a:r>
                      <a:r>
                        <a:rPr lang="en-US" altLang="ko-KR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28-1</a:t>
                      </a: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02-1577-1940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</a:tr>
              <a:tr h="33028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9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91445" marR="91445" marT="34292" marB="34292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㈜ 진산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제주 제주시 서광로 </a:t>
                      </a:r>
                      <a:r>
                        <a:rPr lang="en-US" altLang="ko-KR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2</a:t>
                      </a: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길 </a:t>
                      </a:r>
                      <a:r>
                        <a:rPr lang="en-US" altLang="ko-KR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23</a:t>
                      </a: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064-756-8868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</a:tr>
              <a:tr h="33028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10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㈜ </a:t>
                      </a:r>
                      <a:r>
                        <a:rPr lang="ko-KR" altLang="en-US" sz="1100" b="0" dirty="0" err="1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지오엠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경남 김해시 </a:t>
                      </a:r>
                      <a:r>
                        <a:rPr lang="ko-KR" altLang="en-US" sz="1100" dirty="0" err="1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내덕로</a:t>
                      </a: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en-US" altLang="ko-KR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86</a:t>
                      </a:r>
                      <a:r>
                        <a:rPr lang="ko-KR" altLang="en-US" sz="1100" dirty="0" err="1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번길</a:t>
                      </a:r>
                      <a:r>
                        <a:rPr lang="ko-KR" altLang="en-US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en-US" altLang="ko-KR" sz="11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18-11</a:t>
                      </a: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rgbClr val="000000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Times New Roman" panose="02020603050405020304" pitchFamily="18" charset="0"/>
                        </a:rPr>
                        <a:t>055-327-2709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91445" marR="91445" marT="34292" marB="3429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BC06">
                        <a:lumMod val="60000"/>
                        <a:lumOff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51619" name="직사각형 7"/>
          <p:cNvSpPr>
            <a:spLocks noChangeArrowheads="1"/>
          </p:cNvSpPr>
          <p:nvPr/>
        </p:nvSpPr>
        <p:spPr bwMode="auto">
          <a:xfrm>
            <a:off x="755650" y="844154"/>
            <a:ext cx="753110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ko-KR" sz="15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[</a:t>
            </a:r>
            <a:r>
              <a:rPr lang="ko-KR" altLang="en-US" sz="15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참고</a:t>
            </a:r>
            <a:r>
              <a:rPr lang="en-US" altLang="ko-KR" sz="15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]  </a:t>
            </a:r>
            <a:r>
              <a:rPr lang="ko-KR" altLang="en-US" sz="15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온천전문검사기관 등록현황</a:t>
            </a:r>
            <a:r>
              <a:rPr lang="en-US" altLang="ko-KR" sz="15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en-US" altLang="ko-KR" sz="15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2017</a:t>
            </a:r>
            <a:r>
              <a:rPr lang="ko-KR" altLang="en-US" sz="15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년 </a:t>
            </a:r>
            <a:r>
              <a:rPr lang="en-US" altLang="ko-KR" sz="15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6</a:t>
            </a:r>
            <a:r>
              <a:rPr lang="ko-KR" altLang="en-US" sz="15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월 </a:t>
            </a:r>
            <a:r>
              <a:rPr lang="ko-KR" altLang="en-US" sz="15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현재</a:t>
            </a:r>
            <a:r>
              <a:rPr lang="en-US" altLang="ko-KR" sz="15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) </a:t>
            </a:r>
            <a:endParaRPr lang="ko-KR" altLang="en-US" sz="15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7" name="TextBox 29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Ⅵ.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온천전문검사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2" name="WordArt 6"/>
          <p:cNvSpPr>
            <a:spLocks noChangeArrowheads="1" noChangeShapeType="1" noTextEdit="1"/>
          </p:cNvSpPr>
          <p:nvPr/>
        </p:nvSpPr>
        <p:spPr bwMode="gray">
          <a:xfrm>
            <a:off x="5346057" y="2139702"/>
            <a:ext cx="2376264" cy="53575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 eaLnBrk="0" latinLnBrk="0" hangingPunct="0"/>
            <a:r>
              <a:rPr lang="ko-KR" altLang="en-US" sz="3600" b="1" kern="10" dirty="0" smtClean="0"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086C2"/>
                    </a:gs>
                    <a:gs pos="100000">
                      <a:srgbClr val="DE8848"/>
                    </a:gs>
                  </a:gsLst>
                  <a:lin ang="0" scaled="1"/>
                </a:gradFill>
                <a:effectLst>
                  <a:outerShdw dist="71842" dir="2700000" algn="ctr" rotWithShape="0">
                    <a:srgbClr val="003366">
                      <a:alpha val="50000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  <a:cs typeface="Arial"/>
              </a:rPr>
              <a:t>안전수칙</a:t>
            </a:r>
          </a:p>
        </p:txBody>
      </p:sp>
    </p:spTree>
    <p:extLst>
      <p:ext uri="{BB962C8B-B14F-4D97-AF65-F5344CB8AC3E}">
        <p14:creationId xmlns:p14="http://schemas.microsoft.com/office/powerpoint/2010/main" xmlns="" val="4512904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2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extBox 30"/>
          <p:cNvSpPr txBox="1">
            <a:spLocks noChangeArrowheads="1"/>
          </p:cNvSpPr>
          <p:nvPr/>
        </p:nvSpPr>
        <p:spPr bwMode="auto">
          <a:xfrm>
            <a:off x="434976" y="357187"/>
            <a:ext cx="759301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ko-KR" altLang="en-US" sz="22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부록</a:t>
            </a:r>
            <a:r>
              <a:rPr kumimoji="0" lang="en-US" altLang="ko-KR" sz="22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.  </a:t>
            </a:r>
            <a:r>
              <a:rPr kumimoji="0" lang="ko-KR" altLang="en-US" sz="22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안전수칙</a:t>
            </a:r>
          </a:p>
        </p:txBody>
      </p:sp>
      <p:sp>
        <p:nvSpPr>
          <p:cNvPr id="152579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B686B3DB-5460-4B24-9B2D-339822B7FAB5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104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52580" name="그룹 14"/>
          <p:cNvGrpSpPr>
            <a:grpSpLocks/>
          </p:cNvGrpSpPr>
          <p:nvPr/>
        </p:nvGrpSpPr>
        <p:grpSpPr bwMode="auto">
          <a:xfrm>
            <a:off x="900113" y="1635646"/>
            <a:ext cx="7429500" cy="1296143"/>
            <a:chOff x="827584" y="2101989"/>
            <a:chExt cx="7429279" cy="1535683"/>
          </a:xfrm>
        </p:grpSpPr>
        <p:sp>
          <p:nvSpPr>
            <p:cNvPr id="23" name="모서리가 둥근 직사각형 22"/>
            <p:cNvSpPr/>
            <p:nvPr/>
          </p:nvSpPr>
          <p:spPr>
            <a:xfrm>
              <a:off x="827584" y="2101989"/>
              <a:ext cx="7429279" cy="1464798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52592" name="직사각형 25"/>
            <p:cNvSpPr>
              <a:spLocks noChangeArrowheads="1"/>
            </p:cNvSpPr>
            <p:nvPr/>
          </p:nvSpPr>
          <p:spPr bwMode="auto">
            <a:xfrm>
              <a:off x="970455" y="2201837"/>
              <a:ext cx="7195923" cy="1435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위험이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없음으로서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신체적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정신적으로  안전한 상태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-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위험 가능성을 줄일 수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있도록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물리적 환경을 고안함으로써 사고를 감소시키는 것</a:t>
              </a:r>
            </a:p>
            <a:p>
              <a:pPr algn="just"/>
              <a:endParaRPr lang="ko-KR" altLang="en-US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인간은 누구나 편안하기를 원하고 만족시키려는 욕망을 가지고 있는데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안전은 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생활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중에 일어나기 쉬운 신체적 위험을 미연에 방지하고 생명을 위험으로부터 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보호하여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생명의 존엄성을 확보하는 것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52581" name="직사각형 28"/>
          <p:cNvSpPr>
            <a:spLocks noChangeArrowheads="1"/>
          </p:cNvSpPr>
          <p:nvPr/>
        </p:nvSpPr>
        <p:spPr bwMode="auto">
          <a:xfrm>
            <a:off x="755651" y="1275160"/>
            <a:ext cx="6429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kumimoji="1" lang="ko-KR" altLang="en-US" sz="1600" b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가</a:t>
            </a:r>
            <a:r>
              <a:rPr kumimoji="1" lang="en-US" altLang="ko-KR" sz="1600" b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1" lang="ko-KR" altLang="en-US" sz="1600" b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안전</a:t>
            </a:r>
            <a:endParaRPr lang="ko-KR" altLang="en-US" sz="1500" b="1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152582" name="그룹 16"/>
          <p:cNvGrpSpPr>
            <a:grpSpLocks/>
          </p:cNvGrpSpPr>
          <p:nvPr/>
        </p:nvGrpSpPr>
        <p:grpSpPr bwMode="auto">
          <a:xfrm>
            <a:off x="900113" y="3435846"/>
            <a:ext cx="7429500" cy="1384995"/>
            <a:chOff x="764003" y="2131797"/>
            <a:chExt cx="7429279" cy="1577373"/>
          </a:xfrm>
        </p:grpSpPr>
        <p:sp>
          <p:nvSpPr>
            <p:cNvPr id="19" name="모서리가 둥근 직사각형 18"/>
            <p:cNvSpPr/>
            <p:nvPr/>
          </p:nvSpPr>
          <p:spPr>
            <a:xfrm>
              <a:off x="764003" y="2144441"/>
              <a:ext cx="7429279" cy="154554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52590" name="직사각형 21"/>
            <p:cNvSpPr>
              <a:spLocks noChangeArrowheads="1"/>
            </p:cNvSpPr>
            <p:nvPr/>
          </p:nvSpPr>
          <p:spPr bwMode="auto">
            <a:xfrm>
              <a:off x="970372" y="2131797"/>
              <a:ext cx="7195923" cy="1577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인적 요인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사고의 일차적 원인으로 사고 상황에 이르게 한 인간의 행동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물적 요인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각종 물적인 시설에서 오는 요인으로 불안전한 안전장비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불안전한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       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  기계설계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및 구조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결함이 있는 비품 등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환경적 요인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우리 주변의 다양한 환경적 요인으로 불안전한 각종의 물리적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․</a:t>
              </a:r>
            </a:p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           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 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화학적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요인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52583" name="직사각형 29"/>
          <p:cNvSpPr>
            <a:spLocks noChangeArrowheads="1"/>
          </p:cNvSpPr>
          <p:nvPr/>
        </p:nvSpPr>
        <p:spPr bwMode="auto">
          <a:xfrm>
            <a:off x="755651" y="2986038"/>
            <a:ext cx="6429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kumimoji="1" lang="ko-KR" altLang="en-US" sz="1600" b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나</a:t>
            </a:r>
            <a:r>
              <a:rPr kumimoji="1" lang="en-US" altLang="ko-KR" sz="1600" b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1" lang="ko-KR" altLang="en-US" sz="1600" b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안전사고 원인</a:t>
            </a:r>
            <a:endParaRPr lang="ko-KR" altLang="en-US" sz="1500" b="1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152584" name="그룹 38"/>
          <p:cNvGrpSpPr>
            <a:grpSpLocks/>
          </p:cNvGrpSpPr>
          <p:nvPr/>
        </p:nvGrpSpPr>
        <p:grpSpPr bwMode="auto">
          <a:xfrm>
            <a:off x="684214" y="844154"/>
            <a:ext cx="2949575" cy="377428"/>
            <a:chOff x="686570" y="1263281"/>
            <a:chExt cx="3286525" cy="659825"/>
          </a:xfrm>
        </p:grpSpPr>
        <p:sp>
          <p:nvSpPr>
            <p:cNvPr id="152587" name="AutoShape 33"/>
            <p:cNvSpPr>
              <a:spLocks noChangeArrowheads="1"/>
            </p:cNvSpPr>
            <p:nvPr/>
          </p:nvSpPr>
          <p:spPr bwMode="gray">
            <a:xfrm>
              <a:off x="694522" y="1263281"/>
              <a:ext cx="3278572" cy="573973"/>
            </a:xfrm>
            <a:prstGeom prst="roundRect">
              <a:avLst>
                <a:gd name="adj" fmla="val 12537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D8D8D8"/>
                </a:gs>
              </a:gsLst>
              <a:lin ang="0" scaled="1"/>
            </a:gradFill>
            <a:ln w="9525" algn="ctr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ko-KR" noProof="1">
                <a:solidFill>
                  <a:srgbClr val="000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pic>
          <p:nvPicPr>
            <p:cNvPr id="152588" name="Picture 57"/>
            <p:cNvPicPr>
              <a:picLocks noChangeAspect="1" noChangeArrowheads="1"/>
            </p:cNvPicPr>
            <p:nvPr/>
          </p:nvPicPr>
          <p:blipFill>
            <a:blip r:embed="rId2" cstate="print">
              <a:lum bright="24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0450" r="-420"/>
            <a:stretch>
              <a:fillRect/>
            </a:stretch>
          </p:blipFill>
          <p:spPr bwMode="gray">
            <a:xfrm>
              <a:off x="686570" y="1837253"/>
              <a:ext cx="3286525" cy="85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2585" name="직사각형 41"/>
          <p:cNvSpPr>
            <a:spLocks noChangeArrowheads="1"/>
          </p:cNvSpPr>
          <p:nvPr/>
        </p:nvSpPr>
        <p:spPr bwMode="auto">
          <a:xfrm>
            <a:off x="1258888" y="843558"/>
            <a:ext cx="251936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7-1. </a:t>
            </a:r>
            <a:r>
              <a:rPr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안전</a:t>
            </a:r>
          </a:p>
        </p:txBody>
      </p:sp>
      <p:pic>
        <p:nvPicPr>
          <p:cNvPr id="152586" name="Picture 2" descr="http://slrgg.co.kr/files/attach/images/81/655/351/saf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844153"/>
            <a:ext cx="360536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7B9BE47B-3596-4DE8-891A-40BDC0704DE9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105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53603" name="그룹 14"/>
          <p:cNvGrpSpPr>
            <a:grpSpLocks/>
          </p:cNvGrpSpPr>
          <p:nvPr/>
        </p:nvGrpSpPr>
        <p:grpSpPr bwMode="auto">
          <a:xfrm>
            <a:off x="900113" y="1275160"/>
            <a:ext cx="7429500" cy="1440606"/>
            <a:chOff x="827584" y="2241718"/>
            <a:chExt cx="7429279" cy="1920419"/>
          </a:xfrm>
        </p:grpSpPr>
        <p:sp>
          <p:nvSpPr>
            <p:cNvPr id="23" name="모서리가 둥근 직사각형 22"/>
            <p:cNvSpPr/>
            <p:nvPr/>
          </p:nvSpPr>
          <p:spPr>
            <a:xfrm>
              <a:off x="827584" y="2241718"/>
              <a:ext cx="7429279" cy="1920419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53610" name="직사각형 25"/>
            <p:cNvSpPr>
              <a:spLocks noChangeArrowheads="1"/>
            </p:cNvSpPr>
            <p:nvPr/>
          </p:nvSpPr>
          <p:spPr bwMode="auto">
            <a:xfrm>
              <a:off x="970455" y="2389325"/>
              <a:ext cx="7195923" cy="1600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감수성이 둔하다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위험을 위험하다고 느끼지 못한다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무심코 하지 않았다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감수성 문제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endParaRPr lang="ko-KR" altLang="en-US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20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하고 싶은 마음은 있었지만 그만 깜빡 잊거나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멍청해져서 하지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않았다 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집중력 문제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20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처음부터 하고 싶은 생각이 없기 때문에 하지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않았다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실천하고자 하는 의욕 문제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53604" name="직사각형 28"/>
          <p:cNvSpPr>
            <a:spLocks noChangeArrowheads="1"/>
          </p:cNvSpPr>
          <p:nvPr/>
        </p:nvSpPr>
        <p:spPr bwMode="auto">
          <a:xfrm>
            <a:off x="755651" y="915566"/>
            <a:ext cx="6429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kumimoji="1"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다</a:t>
            </a:r>
            <a:r>
              <a:rPr kumimoji="1"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1"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안전사고 발생시 마음상태</a:t>
            </a:r>
            <a:endParaRPr lang="ko-KR" altLang="en-US" sz="15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153605" name="그룹 16"/>
          <p:cNvGrpSpPr>
            <a:grpSpLocks/>
          </p:cNvGrpSpPr>
          <p:nvPr/>
        </p:nvGrpSpPr>
        <p:grpSpPr bwMode="auto">
          <a:xfrm>
            <a:off x="900113" y="3255641"/>
            <a:ext cx="7429500" cy="1526864"/>
            <a:chOff x="827584" y="2241719"/>
            <a:chExt cx="7429279" cy="2026435"/>
          </a:xfrm>
        </p:grpSpPr>
        <p:sp>
          <p:nvSpPr>
            <p:cNvPr id="19" name="모서리가 둥근 직사각형 18"/>
            <p:cNvSpPr/>
            <p:nvPr/>
          </p:nvSpPr>
          <p:spPr>
            <a:xfrm>
              <a:off x="827584" y="2241719"/>
              <a:ext cx="7429279" cy="202643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53608" name="직사각형 21"/>
            <p:cNvSpPr>
              <a:spLocks noChangeArrowheads="1"/>
            </p:cNvSpPr>
            <p:nvPr/>
          </p:nvSpPr>
          <p:spPr bwMode="auto">
            <a:xfrm>
              <a:off x="970455" y="2289749"/>
              <a:ext cx="7195923" cy="1838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생활 재해나 사고로부터 몸을 지킬 수 있는 지식 및 기술이 안전수칙이며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</a:p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이를 터득하기 위한 교육이 안전교육</a:t>
              </a:r>
            </a:p>
            <a:p>
              <a:pPr algn="just">
                <a:lnSpc>
                  <a:spcPct val="20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생활 전반에 걸쳐 이루어지고 생애의 전 과정을 통하여 일상생활에서 개인 및 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집단의 안전에 필요한 지식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기능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태도 등을 이해시키고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자신과 타인의 생명을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존중하며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안전하고 건강한 생활을 영위할 수 있는 생활습관을 육성하는 것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53606" name="직사각형 29"/>
          <p:cNvSpPr>
            <a:spLocks noChangeArrowheads="1"/>
          </p:cNvSpPr>
          <p:nvPr/>
        </p:nvSpPr>
        <p:spPr bwMode="auto">
          <a:xfrm>
            <a:off x="755651" y="2859782"/>
            <a:ext cx="6429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kumimoji="1"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라</a:t>
            </a:r>
            <a:r>
              <a:rPr kumimoji="1"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1"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안전수칙</a:t>
            </a:r>
            <a:endParaRPr lang="ko-KR" altLang="en-US" sz="15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9D75E2CA-DDB3-4CB0-95E9-9E038D68B514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106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54627" name="그룹 14"/>
          <p:cNvGrpSpPr>
            <a:grpSpLocks/>
          </p:cNvGrpSpPr>
          <p:nvPr/>
        </p:nvGrpSpPr>
        <p:grpSpPr bwMode="auto">
          <a:xfrm>
            <a:off x="827088" y="1006078"/>
            <a:ext cx="7429500" cy="3725911"/>
            <a:chOff x="827584" y="2241717"/>
            <a:chExt cx="7429279" cy="4601355"/>
          </a:xfrm>
        </p:grpSpPr>
        <p:sp>
          <p:nvSpPr>
            <p:cNvPr id="23" name="모서리가 둥근 직사각형 22"/>
            <p:cNvSpPr/>
            <p:nvPr/>
          </p:nvSpPr>
          <p:spPr>
            <a:xfrm>
              <a:off x="827584" y="2241717"/>
              <a:ext cx="7429279" cy="460135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54630" name="직사각형 25"/>
            <p:cNvSpPr>
              <a:spLocks noChangeArrowheads="1"/>
            </p:cNvSpPr>
            <p:nvPr/>
          </p:nvSpPr>
          <p:spPr bwMode="auto">
            <a:xfrm>
              <a:off x="970455" y="2490302"/>
              <a:ext cx="7195923" cy="2736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위험한 것을 위험하다고 느낄 수 있는 감각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즉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위험에 대한 감수성을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날카롭게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함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집중력을 높임으로써 깜빡 잊거나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멍해지거나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부주의하는 것을 막음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위험예방에 대해 ‘하자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해보자’ 실천하고자 하는 적극적 의욕을 강화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직장의 인간관계나 분위기가 밝아지고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조직력도 좋아져 명랑한 직장풍토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조성하면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위험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예방에 </a:t>
              </a:r>
              <a:endParaRPr lang="en-US" altLang="ko-KR" sz="12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크게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기여함 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200000"/>
                </a:lnSpc>
              </a:pP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해당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온천사업장에서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과거에 발생 또는 예상되는 안전사고를 유형별로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3~6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 항목으로 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한정하여 자문자답 카드 작성하여 꾸준히 예방활동에 주력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endParaRPr lang="ko-KR" altLang="en-US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pic>
        <p:nvPicPr>
          <p:cNvPr id="849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3933661"/>
            <a:ext cx="1996206" cy="500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9D75E2CA-DDB3-4CB0-95E9-9E038D68B514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107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54627" name="그룹 14"/>
          <p:cNvGrpSpPr>
            <a:grpSpLocks/>
          </p:cNvGrpSpPr>
          <p:nvPr/>
        </p:nvGrpSpPr>
        <p:grpSpPr bwMode="auto">
          <a:xfrm>
            <a:off x="827088" y="1006078"/>
            <a:ext cx="7429500" cy="3725911"/>
            <a:chOff x="827584" y="2241717"/>
            <a:chExt cx="7429279" cy="4601355"/>
          </a:xfrm>
        </p:grpSpPr>
        <p:sp>
          <p:nvSpPr>
            <p:cNvPr id="23" name="모서리가 둥근 직사각형 22"/>
            <p:cNvSpPr/>
            <p:nvPr/>
          </p:nvSpPr>
          <p:spPr>
            <a:xfrm>
              <a:off x="827584" y="2241717"/>
              <a:ext cx="7429279" cy="460135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54630" name="직사각형 25"/>
            <p:cNvSpPr>
              <a:spLocks noChangeArrowheads="1"/>
            </p:cNvSpPr>
            <p:nvPr/>
          </p:nvSpPr>
          <p:spPr bwMode="auto">
            <a:xfrm>
              <a:off x="970455" y="2490302"/>
              <a:ext cx="7195923" cy="3253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/>
              <a:endParaRPr lang="ko-KR" altLang="en-US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자문자답 카드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예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endParaRPr lang="en-US" altLang="ko-KR" sz="12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1.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미끄러워 넘어지는 일은 없는가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?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2.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스치거나 베이는 일은 없는가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? 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3.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물건이 떨어져서 다치는 일은 없는가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? 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4.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화상을 입는 일은 없는가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? 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5.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눈을 다치는 일은 없는가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? 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6.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감전되는 일은 없는가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?</a:t>
              </a:r>
              <a:endParaRPr lang="ko-KR" altLang="en-US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7.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요통이 걸리는 일은 없는가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? </a:t>
              </a:r>
              <a:endParaRPr lang="ko-KR" altLang="en-US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pic>
        <p:nvPicPr>
          <p:cNvPr id="849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3933661"/>
            <a:ext cx="1996206" cy="500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664982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56FB9F2A-0165-4931-A66C-FA7898323D65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108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55651" name="직사각형 28"/>
          <p:cNvSpPr>
            <a:spLocks noChangeArrowheads="1"/>
          </p:cNvSpPr>
          <p:nvPr/>
        </p:nvSpPr>
        <p:spPr bwMode="auto">
          <a:xfrm>
            <a:off x="755651" y="897731"/>
            <a:ext cx="6429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kumimoji="1" lang="ko-KR" altLang="en-US" sz="1600" b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마</a:t>
            </a:r>
            <a:r>
              <a:rPr kumimoji="1" lang="en-US" altLang="ko-KR" sz="1600" b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1" lang="ko-KR" altLang="en-US" sz="1600" b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요약</a:t>
            </a:r>
            <a:endParaRPr lang="ko-KR" altLang="en-US" sz="1500" b="1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827088" y="1221582"/>
            <a:ext cx="7429500" cy="1566192"/>
          </a:xfrm>
          <a:prstGeom prst="roundRect">
            <a:avLst>
              <a:gd name="adj" fmla="val 0"/>
            </a:avLst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35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55653" name="직사각형 11"/>
          <p:cNvSpPr>
            <a:spLocks noChangeArrowheads="1"/>
          </p:cNvSpPr>
          <p:nvPr/>
        </p:nvSpPr>
        <p:spPr bwMode="auto">
          <a:xfrm>
            <a:off x="827584" y="1275606"/>
            <a:ext cx="753174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■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안    전 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위험하지 않음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-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신체적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정신적으로 안전한 상태</a:t>
            </a:r>
          </a:p>
          <a:p>
            <a:pPr algn="just">
              <a:lnSpc>
                <a:spcPct val="150000"/>
              </a:lnSpc>
            </a:pP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■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안전사고 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안전수칙을 지키지 않음으로써 일어나는 사고</a:t>
            </a:r>
          </a:p>
          <a:p>
            <a:pPr algn="just">
              <a:lnSpc>
                <a:spcPct val="150000"/>
              </a:lnSpc>
            </a:pP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■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안전수칙 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신체의 안전과 사고의 방지를 위하여 정해놓은 규칙</a:t>
            </a:r>
          </a:p>
          <a:p>
            <a:pPr algn="just">
              <a:lnSpc>
                <a:spcPct val="150000"/>
              </a:lnSpc>
            </a:pP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■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안전교육 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재해나 사고로부터 몸을 지킬 수 있는 지식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기술들을 터득하게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하기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위한 교육</a:t>
            </a:r>
          </a:p>
        </p:txBody>
      </p:sp>
      <p:pic>
        <p:nvPicPr>
          <p:cNvPr id="1556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165873"/>
            <a:ext cx="2808288" cy="142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E5EF2D54-D1FE-4AB5-9000-F7E917D8E320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109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56675" name="그룹 14"/>
          <p:cNvGrpSpPr>
            <a:grpSpLocks/>
          </p:cNvGrpSpPr>
          <p:nvPr/>
        </p:nvGrpSpPr>
        <p:grpSpPr bwMode="auto">
          <a:xfrm>
            <a:off x="865684" y="1703030"/>
            <a:ext cx="7488833" cy="2954696"/>
            <a:chOff x="793148" y="2236780"/>
            <a:chExt cx="7490211" cy="3373317"/>
          </a:xfrm>
        </p:grpSpPr>
        <p:sp>
          <p:nvSpPr>
            <p:cNvPr id="23" name="모서리가 둥근 직사각형 22"/>
            <p:cNvSpPr/>
            <p:nvPr/>
          </p:nvSpPr>
          <p:spPr>
            <a:xfrm>
              <a:off x="827584" y="2241718"/>
              <a:ext cx="7429279" cy="3368379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56683" name="직사각형 25"/>
            <p:cNvSpPr>
              <a:spLocks noChangeArrowheads="1"/>
            </p:cNvSpPr>
            <p:nvPr/>
          </p:nvSpPr>
          <p:spPr bwMode="auto">
            <a:xfrm>
              <a:off x="793148" y="2236780"/>
              <a:ext cx="7490211" cy="3180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수영 전에 손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발의 경련을 방지하기 위해 반드시 준비운동 실시  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심장에서 먼 부분 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다리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팔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얼굴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가슴 등의 순서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부터 물을 적신 후 물에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들어감</a:t>
              </a:r>
              <a:endParaRPr lang="ko-KR" altLang="en-US" sz="11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수영 중 소름이 돋고 피부가 당겨질 때는 몸을 따뜻하게 감싸고 휴식함</a:t>
              </a:r>
            </a:p>
            <a:p>
              <a:pPr algn="just"/>
              <a:r>
                <a:rPr lang="en-US" altLang="ko-KR" sz="10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 </a:t>
              </a:r>
              <a:r>
                <a:rPr lang="en-US" altLang="ko-KR" sz="8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※ </a:t>
              </a:r>
              <a:r>
                <a:rPr lang="ko-KR" altLang="en-US" sz="8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 경우는 다리에 쥐가 나거나 근육에 경련이 일어나 상당히 위험한 </a:t>
              </a:r>
              <a:r>
                <a:rPr lang="ko-KR" altLang="en-US" sz="8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경우가 많으므로 </a:t>
              </a:r>
              <a:r>
                <a:rPr lang="ko-KR" altLang="en-US" sz="8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주의</a:t>
              </a:r>
              <a:endParaRPr lang="en-US" altLang="ko-KR" sz="8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물에 빠진 사람을 발견하면 주위에 소리쳐 알리고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( 119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에 신고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),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구조에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자신이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없으면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함부로 물속에 뛰어 들지 않음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수영에 자신이 있더라도 주위의 물건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튜브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스티로폼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장대 등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을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이용한 안전구조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  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구조 경험이 없는 사람은 무모한 구조를 삼가</a:t>
              </a:r>
              <a:endParaRPr lang="en-US" altLang="ko-KR" sz="11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건강이 좋지 않을 때나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배가 고프거나 식사 후에는 수영금지 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자신의 수영능력을 과신하여 무리한 행동 금지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장시간 계속 수영하지 않으며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혼자 수영하지 않음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물의 깊이는 일정하지 않기 때문에 갑자기 깊어지는 곳은 위험 </a:t>
              </a:r>
            </a:p>
          </p:txBody>
        </p:sp>
      </p:grpSp>
      <p:sp>
        <p:nvSpPr>
          <p:cNvPr id="156676" name="직사각형 28"/>
          <p:cNvSpPr>
            <a:spLocks noChangeArrowheads="1"/>
          </p:cNvSpPr>
          <p:nvPr/>
        </p:nvSpPr>
        <p:spPr bwMode="auto">
          <a:xfrm>
            <a:off x="755651" y="1383506"/>
            <a:ext cx="6429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kumimoji="1"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가</a:t>
            </a:r>
            <a:r>
              <a:rPr kumimoji="1"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1"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물놀이 </a:t>
            </a:r>
            <a:r>
              <a:rPr kumimoji="1"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10</a:t>
            </a:r>
            <a:r>
              <a:rPr kumimoji="1"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대 안전수칙</a:t>
            </a:r>
            <a:endParaRPr lang="ko-KR" altLang="en-US" sz="15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156677" name="그룹 38"/>
          <p:cNvGrpSpPr>
            <a:grpSpLocks/>
          </p:cNvGrpSpPr>
          <p:nvPr/>
        </p:nvGrpSpPr>
        <p:grpSpPr bwMode="auto">
          <a:xfrm>
            <a:off x="684214" y="898177"/>
            <a:ext cx="2949575" cy="377429"/>
            <a:chOff x="686570" y="1263281"/>
            <a:chExt cx="3286525" cy="659825"/>
          </a:xfrm>
        </p:grpSpPr>
        <p:sp>
          <p:nvSpPr>
            <p:cNvPr id="156680" name="AutoShape 33"/>
            <p:cNvSpPr>
              <a:spLocks noChangeArrowheads="1"/>
            </p:cNvSpPr>
            <p:nvPr/>
          </p:nvSpPr>
          <p:spPr bwMode="gray">
            <a:xfrm>
              <a:off x="694522" y="1263281"/>
              <a:ext cx="3278572" cy="573973"/>
            </a:xfrm>
            <a:prstGeom prst="roundRect">
              <a:avLst>
                <a:gd name="adj" fmla="val 12537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D8D8D8"/>
                </a:gs>
              </a:gsLst>
              <a:lin ang="0" scaled="1"/>
            </a:gradFill>
            <a:ln w="9525" algn="ctr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ko-KR" noProof="1">
                <a:solidFill>
                  <a:srgbClr val="000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pic>
          <p:nvPicPr>
            <p:cNvPr id="156681" name="Picture 57"/>
            <p:cNvPicPr>
              <a:picLocks noChangeAspect="1" noChangeArrowheads="1"/>
            </p:cNvPicPr>
            <p:nvPr/>
          </p:nvPicPr>
          <p:blipFill>
            <a:blip r:embed="rId2" cstate="print">
              <a:lum bright="24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0450" r="-420"/>
            <a:stretch>
              <a:fillRect/>
            </a:stretch>
          </p:blipFill>
          <p:spPr bwMode="gray">
            <a:xfrm>
              <a:off x="686570" y="1837253"/>
              <a:ext cx="3286525" cy="85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6678" name="직사각형 41"/>
          <p:cNvSpPr>
            <a:spLocks noChangeArrowheads="1"/>
          </p:cNvSpPr>
          <p:nvPr/>
        </p:nvSpPr>
        <p:spPr bwMode="auto">
          <a:xfrm>
            <a:off x="1187451" y="865044"/>
            <a:ext cx="251936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7-2. </a:t>
            </a:r>
            <a:r>
              <a:rPr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수영장의 안전수칙</a:t>
            </a:r>
          </a:p>
        </p:txBody>
      </p:sp>
      <p:pic>
        <p:nvPicPr>
          <p:cNvPr id="156679" name="Picture 2" descr="http://slrgg.co.kr/files/attach/images/81/655/351/saf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650" y="897732"/>
            <a:ext cx="359966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82BE0136-2047-40D9-87F2-CFE6B46815B8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11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09575" name="직사각형 25"/>
          <p:cNvSpPr>
            <a:spLocks noChangeArrowheads="1"/>
          </p:cNvSpPr>
          <p:nvPr/>
        </p:nvSpPr>
        <p:spPr bwMode="auto">
          <a:xfrm>
            <a:off x="467544" y="915566"/>
            <a:ext cx="81676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kumimoji="1" lang="en-US" altLang="ko-KR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O </a:t>
            </a:r>
            <a:r>
              <a:rPr kumimoji="1" lang="ko-KR" altLang="en-US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 기준 </a:t>
            </a:r>
            <a:r>
              <a:rPr kumimoji="1" lang="en-US" altLang="ko-KR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kumimoji="1" lang="ko-KR" altLang="en-US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법 제</a:t>
            </a:r>
            <a:r>
              <a:rPr kumimoji="1" lang="en-US" altLang="ko-KR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2</a:t>
            </a:r>
            <a:r>
              <a:rPr kumimoji="1" lang="ko-KR" altLang="en-US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조 </a:t>
            </a:r>
            <a:r>
              <a:rPr kumimoji="1" lang="en-US" altLang="ko-KR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/ </a:t>
            </a:r>
            <a:r>
              <a:rPr kumimoji="1" lang="ko-KR" altLang="en-US" sz="20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절대기준</a:t>
            </a:r>
            <a:r>
              <a:rPr kumimoji="1" lang="en-US" altLang="ko-KR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20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2" name="모서리가 둥근 직사각형 31"/>
          <p:cNvSpPr/>
          <p:nvPr/>
        </p:nvSpPr>
        <p:spPr bwMode="auto">
          <a:xfrm>
            <a:off x="1131852" y="2355726"/>
            <a:ext cx="7544604" cy="2562748"/>
          </a:xfrm>
          <a:prstGeom prst="roundRect">
            <a:avLst>
              <a:gd name="adj" fmla="val 0"/>
            </a:avLst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35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400">
              <a:solidFill>
                <a:prstClr val="white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09579" name="직사각형 34"/>
          <p:cNvSpPr>
            <a:spLocks noChangeArrowheads="1"/>
          </p:cNvSpPr>
          <p:nvPr/>
        </p:nvSpPr>
        <p:spPr bwMode="auto">
          <a:xfrm>
            <a:off x="1004963" y="1425021"/>
            <a:ext cx="759948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온천은  </a:t>
            </a:r>
            <a:r>
              <a:rPr lang="ko-KR" altLang="en-US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지하로부터 </a:t>
            </a:r>
            <a:r>
              <a:rPr lang="ko-KR" altLang="en-US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솟아나는  </a:t>
            </a:r>
            <a:r>
              <a:rPr lang="ko-KR" altLang="en-US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섭씨 </a:t>
            </a:r>
            <a:r>
              <a:rPr lang="en-US" altLang="ko-KR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25</a:t>
            </a:r>
            <a:r>
              <a:rPr lang="ko-KR" altLang="en-US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도 이상의 </a:t>
            </a:r>
            <a:r>
              <a:rPr lang="ko-KR" altLang="en-US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온수</a:t>
            </a:r>
            <a:r>
              <a:rPr lang="ko-KR" altLang="en-US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로서  그  </a:t>
            </a:r>
            <a:r>
              <a:rPr lang="ko-KR" altLang="en-US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성분이</a:t>
            </a:r>
            <a:endParaRPr lang="en-US" altLang="ko-KR" b="1" dirty="0" smtClean="0">
              <a:solidFill>
                <a:srgbClr val="FF0000"/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 대통령령으로</a:t>
            </a:r>
            <a:r>
              <a:rPr lang="ko-KR" altLang="en-US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정하는</a:t>
            </a:r>
            <a:r>
              <a:rPr lang="en-US" altLang="ko-KR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기준에 </a:t>
            </a:r>
            <a:r>
              <a:rPr lang="ko-KR" altLang="en-US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적합한  것을  말한다</a:t>
            </a:r>
            <a:endParaRPr lang="en-US" altLang="ko-KR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srgbClr val="155B93">
                <a:shade val="45000"/>
                <a:satMod val="135000"/>
              </a:srgbClr>
              <a:prstClr val="white"/>
            </a:duotone>
            <a:extLst/>
          </a:blip>
          <a:srcRect/>
          <a:stretch>
            <a:fillRect/>
          </a:stretch>
        </p:blipFill>
        <p:spPr bwMode="auto">
          <a:xfrm rot="16663799">
            <a:off x="848825" y="1579076"/>
            <a:ext cx="258029" cy="259746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109574" name="직사각형 5"/>
          <p:cNvSpPr>
            <a:spLocks noChangeArrowheads="1"/>
          </p:cNvSpPr>
          <p:nvPr/>
        </p:nvSpPr>
        <p:spPr bwMode="auto">
          <a:xfrm>
            <a:off x="1219274" y="2355726"/>
            <a:ext cx="7169150" cy="274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600" b="1" dirty="0" smtClean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6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&lt;</a:t>
            </a:r>
            <a:r>
              <a:rPr lang="ko-KR" altLang="en-US" sz="16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대통령령 기준</a:t>
            </a:r>
            <a:r>
              <a:rPr lang="en-US" altLang="ko-KR" sz="16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&gt;</a:t>
            </a:r>
            <a:endParaRPr lang="en-US" altLang="ko-KR" sz="1050" b="1" dirty="0">
              <a:solidFill>
                <a:srgbClr val="0000FF"/>
              </a:solidFill>
              <a:latin typeface="나눔고딕" pitchFamily="50" charset="-127"/>
              <a:ea typeface="나눔고딕" pitchFamily="50" charset="-127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16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</a:t>
            </a:r>
            <a:r>
              <a:rPr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1. </a:t>
            </a:r>
            <a:r>
              <a:rPr lang="ko-KR" altLang="en-US" sz="1600" b="1" dirty="0" err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질산성질소</a:t>
            </a:r>
            <a:r>
              <a:rPr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(NO3-N)</a:t>
            </a:r>
            <a:r>
              <a:rPr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는 </a:t>
            </a:r>
            <a:r>
              <a:rPr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10㎎/L </a:t>
            </a:r>
            <a:r>
              <a:rPr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이하</a:t>
            </a:r>
          </a:p>
          <a:p>
            <a:pPr algn="just">
              <a:lnSpc>
                <a:spcPct val="150000"/>
              </a:lnSpc>
            </a:pP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  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lang="en-US" altLang="ko-KR" sz="1400" b="1" dirty="0" smtClean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400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무기비료</a:t>
            </a:r>
            <a:r>
              <a:rPr lang="en-US" altLang="ko-KR" sz="1400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400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생활하수</a:t>
            </a:r>
            <a:r>
              <a:rPr lang="en-US" altLang="ko-KR" sz="1400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400" b="1" dirty="0" smtClean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부패된 동식물</a:t>
            </a:r>
            <a:r>
              <a:rPr lang="en-US" altLang="ko-KR" sz="1400" b="1" dirty="0" smtClean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400" b="1" dirty="0" smtClean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공장폐수에서 </a:t>
            </a:r>
            <a:r>
              <a:rPr lang="ko-KR" altLang="en-US" sz="1400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발생</a:t>
            </a:r>
            <a:r>
              <a:rPr lang="en-US" altLang="ko-KR" sz="1400" b="1" dirty="0" smtClean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6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2</a:t>
            </a:r>
            <a:r>
              <a:rPr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1600" b="1" dirty="0" err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테트라클로로에틸렌</a:t>
            </a:r>
            <a:r>
              <a:rPr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(C2C14)</a:t>
            </a:r>
            <a:r>
              <a:rPr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은 </a:t>
            </a:r>
            <a:r>
              <a:rPr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0.01㎎/L </a:t>
            </a:r>
            <a:r>
              <a:rPr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이하</a:t>
            </a:r>
          </a:p>
          <a:p>
            <a:pPr algn="just">
              <a:lnSpc>
                <a:spcPct val="150000"/>
              </a:lnSpc>
            </a:pP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 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</a:t>
            </a:r>
            <a:r>
              <a:rPr lang="en-US" altLang="ko-KR" sz="1400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400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금속세정제로 </a:t>
            </a:r>
            <a:r>
              <a:rPr lang="ko-KR" altLang="en-US" sz="1400" b="1" dirty="0" smtClean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이용 후 </a:t>
            </a:r>
            <a:r>
              <a:rPr lang="ko-KR" altLang="en-US" sz="1400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배출로 발생</a:t>
            </a:r>
            <a:r>
              <a:rPr lang="en-US" altLang="ko-KR" sz="1400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US" altLang="ko-KR" sz="16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3</a:t>
            </a:r>
            <a:r>
              <a:rPr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1600" b="1" dirty="0" err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트리클로로에틸렌</a:t>
            </a:r>
            <a:r>
              <a:rPr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(C2HC13)</a:t>
            </a:r>
            <a:r>
              <a:rPr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은 </a:t>
            </a:r>
            <a:r>
              <a:rPr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0.03㎎/L </a:t>
            </a:r>
            <a:r>
              <a:rPr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이하 </a:t>
            </a:r>
          </a:p>
          <a:p>
            <a:pPr algn="just">
              <a:lnSpc>
                <a:spcPct val="150000"/>
              </a:lnSpc>
            </a:pP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 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</a:t>
            </a:r>
            <a:r>
              <a:rPr lang="en-US" altLang="ko-KR" sz="1400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400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금속세정제</a:t>
            </a:r>
            <a:r>
              <a:rPr lang="en-US" altLang="ko-KR" sz="1400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400" b="1" dirty="0" err="1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드라이크리닝용제</a:t>
            </a:r>
            <a:r>
              <a:rPr lang="en-US" altLang="ko-KR" sz="1400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400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소화제 등에서 발생</a:t>
            </a:r>
            <a:r>
              <a:rPr lang="en-US" altLang="ko-KR" sz="1400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 algn="just">
              <a:lnSpc>
                <a:spcPct val="150000"/>
              </a:lnSpc>
            </a:pPr>
            <a:endParaRPr lang="en-US" altLang="ko-KR" sz="9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1" name="TextBox 30"/>
          <p:cNvSpPr txBox="1">
            <a:spLocks noChangeArrowheads="1"/>
          </p:cNvSpPr>
          <p:nvPr/>
        </p:nvSpPr>
        <p:spPr bwMode="auto">
          <a:xfrm>
            <a:off x="468313" y="267494"/>
            <a:ext cx="75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Ⅰ.</a:t>
            </a:r>
            <a:r>
              <a:rPr kumimoji="0" lang="en-US" altLang="ko-KR" sz="24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총론</a:t>
            </a:r>
          </a:p>
        </p:txBody>
      </p:sp>
    </p:spTree>
    <p:extLst>
      <p:ext uri="{BB962C8B-B14F-4D97-AF65-F5344CB8AC3E}">
        <p14:creationId xmlns:p14="http://schemas.microsoft.com/office/powerpoint/2010/main" xmlns="" val="13967546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C2B404DD-241D-45F4-B266-75857E6028B7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110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57699" name="그룹 16"/>
          <p:cNvGrpSpPr>
            <a:grpSpLocks/>
          </p:cNvGrpSpPr>
          <p:nvPr/>
        </p:nvGrpSpPr>
        <p:grpSpPr bwMode="auto">
          <a:xfrm>
            <a:off x="876300" y="1419621"/>
            <a:ext cx="7429500" cy="1296145"/>
            <a:chOff x="827584" y="2212612"/>
            <a:chExt cx="7429279" cy="1462333"/>
          </a:xfrm>
        </p:grpSpPr>
        <p:sp>
          <p:nvSpPr>
            <p:cNvPr id="19" name="모서리가 둥근 직사각형 18"/>
            <p:cNvSpPr/>
            <p:nvPr/>
          </p:nvSpPr>
          <p:spPr>
            <a:xfrm>
              <a:off x="827584" y="2241719"/>
              <a:ext cx="7429279" cy="1433226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57703" name="직사각형 21"/>
            <p:cNvSpPr>
              <a:spLocks noChangeArrowheads="1"/>
            </p:cNvSpPr>
            <p:nvPr/>
          </p:nvSpPr>
          <p:spPr bwMode="auto">
            <a:xfrm>
              <a:off x="970455" y="2212612"/>
              <a:ext cx="7195923" cy="1414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수영에 알맞은 수온은 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25~26℃ 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준비운동을 한 다음 다리부터 서서히 들어가고 수온에 적응시켜 수영 시작 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초보자는 수심이 얕다고 안심해서는 안 됨</a:t>
              </a:r>
            </a:p>
            <a:p>
              <a:pPr algn="just"/>
              <a:r>
                <a:rPr lang="en-US" altLang="ko-KR" sz="105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※ </a:t>
              </a:r>
              <a:r>
                <a:rPr lang="ko-KR" altLang="en-US" sz="105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물놀이 미끄럼틀에서 내린 후 무릎 정도의 얕은 물인데도 허우적대며 물을 먹는</a:t>
              </a:r>
              <a:endParaRPr lang="en-US" altLang="ko-KR" sz="105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05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05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사람들을 자주 볼 수 있으므로 절대 안전에 유의</a:t>
              </a:r>
              <a:r>
                <a:rPr lang="ko-KR" altLang="en-US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 </a:t>
              </a:r>
            </a:p>
          </p:txBody>
        </p:sp>
      </p:grpSp>
      <p:sp>
        <p:nvSpPr>
          <p:cNvPr id="157700" name="직사각형 29"/>
          <p:cNvSpPr>
            <a:spLocks noChangeArrowheads="1"/>
          </p:cNvSpPr>
          <p:nvPr/>
        </p:nvSpPr>
        <p:spPr bwMode="auto">
          <a:xfrm>
            <a:off x="762001" y="992981"/>
            <a:ext cx="6429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kumimoji="1"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나</a:t>
            </a:r>
            <a:r>
              <a:rPr kumimoji="1"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1"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물에 들어갈 때 준비 사항</a:t>
            </a:r>
            <a:endParaRPr lang="ko-KR" altLang="en-US" sz="15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57701" name="Picture 2" descr="http://cfile4.uf.tistory.com/image/1348E1284A6D1D2118049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51662" y="3131379"/>
            <a:ext cx="1724594" cy="131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_x233902136" descr="EMB00000fd052d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3271" y="2825353"/>
            <a:ext cx="2736303" cy="165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슬라이드 번호 개체 틀 5"/>
          <p:cNvSpPr txBox="1">
            <a:spLocks/>
          </p:cNvSpPr>
          <p:nvPr/>
        </p:nvSpPr>
        <p:spPr bwMode="auto">
          <a:xfrm>
            <a:off x="8709026" y="4810125"/>
            <a:ext cx="430213" cy="225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3B2609E4-A1DE-4E00-9837-B39B65B7E242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111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58723" name="그룹 14"/>
          <p:cNvGrpSpPr>
            <a:grpSpLocks/>
          </p:cNvGrpSpPr>
          <p:nvPr/>
        </p:nvGrpSpPr>
        <p:grpSpPr bwMode="auto">
          <a:xfrm>
            <a:off x="900114" y="1221581"/>
            <a:ext cx="7704137" cy="3101013"/>
            <a:chOff x="1025218" y="1280210"/>
            <a:chExt cx="8092536" cy="4630885"/>
          </a:xfrm>
        </p:grpSpPr>
        <p:sp>
          <p:nvSpPr>
            <p:cNvPr id="23" name="모서리가 둥근 직사각형 22"/>
            <p:cNvSpPr/>
            <p:nvPr/>
          </p:nvSpPr>
          <p:spPr>
            <a:xfrm>
              <a:off x="1025218" y="1280210"/>
              <a:ext cx="7709003" cy="4596169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58725" name="직사각형 25"/>
            <p:cNvSpPr>
              <a:spLocks noChangeArrowheads="1"/>
            </p:cNvSpPr>
            <p:nvPr/>
          </p:nvSpPr>
          <p:spPr bwMode="auto">
            <a:xfrm>
              <a:off x="1233621" y="1360888"/>
              <a:ext cx="7884133" cy="4550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배 혹은 떠 있는 큰 물체 밑 수영은 위험</a:t>
              </a:r>
            </a:p>
            <a:p>
              <a:pPr algn="just"/>
              <a:r>
                <a:rPr lang="en-US" altLang="ko-KR" sz="1200" b="1" dirty="0" smtClean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   </a:t>
              </a:r>
              <a:r>
                <a:rPr lang="en-US" altLang="ko-KR" sz="1050" dirty="0" smtClean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※ </a:t>
              </a:r>
              <a:r>
                <a:rPr lang="ko-KR" altLang="en-US" sz="1050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숨을 들이쉰 상태에서 부력으로 배 바닥에 눌려 빠져 나오기 어려울 때는 숨을</a:t>
              </a:r>
              <a:endParaRPr lang="en-US" altLang="ko-KR" sz="1050" dirty="0">
                <a:solidFill>
                  <a:srgbClr val="000000"/>
                </a:solidFill>
                <a:latin typeface="돋움체" pitchFamily="49" charset="-127"/>
                <a:ea typeface="돋움체" pitchFamily="49" charset="-127"/>
              </a:endParaRPr>
            </a:p>
            <a:p>
              <a:pPr algn="just"/>
              <a:r>
                <a:rPr lang="en-US" altLang="ko-KR" sz="1050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 </a:t>
              </a:r>
              <a:r>
                <a:rPr lang="ko-KR" altLang="en-US" sz="1050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  </a:t>
              </a:r>
              <a:r>
                <a:rPr lang="ko-KR" altLang="en-US" sz="1050" dirty="0" smtClean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   내뱉으면 </a:t>
              </a:r>
              <a:r>
                <a:rPr lang="ko-KR" altLang="en-US" sz="1050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몸이 아래로 가라앉기 때문에 배 바닥에서 떨어져  나옴</a:t>
              </a:r>
            </a:p>
            <a:p>
              <a:pPr algn="just"/>
              <a:endParaRPr lang="en-US" altLang="ko-KR" sz="1200" b="1" dirty="0">
                <a:solidFill>
                  <a:srgbClr val="000000"/>
                </a:solidFill>
                <a:latin typeface="돋움체" pitchFamily="49" charset="-127"/>
                <a:ea typeface="돋움체" pitchFamily="49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통나무 같은 의지 물이나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부유구</a:t>
              </a:r>
              <a:r>
                <a:rPr lang="en-US" altLang="ko-KR" sz="1200" b="1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튜브 등을 믿고 자신의 능력 이상 깊은</a:t>
              </a:r>
              <a:endParaRPr lang="en-US" altLang="ko-KR" sz="1200" b="1" dirty="0">
                <a:solidFill>
                  <a:srgbClr val="000000"/>
                </a:solidFill>
                <a:latin typeface="돋움체" pitchFamily="49" charset="-127"/>
                <a:ea typeface="돋움체" pitchFamily="49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 </a:t>
              </a:r>
              <a:r>
                <a:rPr lang="ko-KR" altLang="en-US" sz="1200" b="1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  곳으로 수영금지</a:t>
              </a:r>
              <a:endParaRPr lang="en-US" altLang="ko-KR" sz="1200" b="1" dirty="0">
                <a:solidFill>
                  <a:srgbClr val="000000"/>
                </a:solidFill>
                <a:latin typeface="돋움체" pitchFamily="49" charset="-127"/>
                <a:ea typeface="돋움체" pitchFamily="49" charset="-127"/>
              </a:endParaRPr>
            </a:p>
            <a:p>
              <a:r>
                <a:rPr lang="en-US" altLang="ko-KR" sz="1200" b="1" dirty="0" smtClean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   </a:t>
              </a:r>
              <a:r>
                <a:rPr lang="en-US" altLang="ko-KR" sz="1050" dirty="0" smtClean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※ </a:t>
              </a:r>
              <a:r>
                <a:rPr lang="ko-KR" altLang="en-US" sz="1050" dirty="0" err="1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의지물을</a:t>
              </a:r>
              <a:r>
                <a:rPr lang="ko-KR" altLang="en-US" sz="1050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 놓치거나 </a:t>
              </a:r>
              <a:r>
                <a:rPr lang="ko-KR" altLang="en-US" sz="1050" dirty="0" err="1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부유구에</a:t>
              </a:r>
              <a:r>
                <a:rPr lang="ko-KR" altLang="en-US" sz="1050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 이상이 생길 수 있음</a:t>
              </a:r>
              <a:endParaRPr lang="en-US" altLang="ko-KR" sz="1050" dirty="0">
                <a:solidFill>
                  <a:srgbClr val="000000"/>
                </a:solidFill>
                <a:latin typeface="돋움체" pitchFamily="49" charset="-127"/>
                <a:ea typeface="돋움체" pitchFamily="49" charset="-127"/>
              </a:endParaRPr>
            </a:p>
            <a:p>
              <a:endParaRPr lang="en-US" altLang="ko-KR" sz="1200" b="1" dirty="0">
                <a:solidFill>
                  <a:srgbClr val="000000"/>
                </a:solidFill>
                <a:latin typeface="돋움체" pitchFamily="49" charset="-127"/>
                <a:ea typeface="돋움체" pitchFamily="49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■</a:t>
              </a:r>
              <a:r>
                <a:rPr lang="ko-KR" altLang="en-US" sz="1200" b="1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 수영 중에 “살려 달라”라고 장난하거나 허우적거리는 흉내를 내지 않음</a:t>
              </a:r>
              <a:endParaRPr lang="en-US" altLang="ko-KR" sz="1200" b="1" dirty="0">
                <a:solidFill>
                  <a:srgbClr val="000000"/>
                </a:solidFill>
                <a:latin typeface="돋움체" pitchFamily="49" charset="-127"/>
                <a:ea typeface="돋움체" pitchFamily="49" charset="-127"/>
              </a:endParaRPr>
            </a:p>
            <a:p>
              <a:r>
                <a:rPr lang="en-US" altLang="ko-KR" sz="1200" b="1" dirty="0" smtClean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   </a:t>
              </a:r>
              <a:r>
                <a:rPr lang="en-US" altLang="ko-KR" sz="1050" dirty="0" smtClean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※ </a:t>
              </a:r>
              <a:r>
                <a:rPr lang="ko-KR" altLang="en-US" sz="1050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주위의 사람들이 장난으로 오인하여 사고로 이어짐</a:t>
              </a:r>
            </a:p>
            <a:p>
              <a:pPr algn="just"/>
              <a:r>
                <a:rPr lang="ko-KR" altLang="en-US" sz="1200" b="1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  </a:t>
              </a:r>
              <a:endParaRPr lang="en-US" altLang="ko-KR" sz="1200" b="1" dirty="0">
                <a:solidFill>
                  <a:srgbClr val="000000"/>
                </a:solidFill>
                <a:latin typeface="돋움체" pitchFamily="49" charset="-127"/>
                <a:ea typeface="돋움체" pitchFamily="49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■</a:t>
              </a:r>
              <a:r>
                <a:rPr lang="ko-KR" altLang="en-US" sz="1200" b="1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 자신의 체력과 능력에 맞게 물놀이 함</a:t>
              </a:r>
            </a:p>
            <a:p>
              <a:pPr algn="just"/>
              <a:r>
                <a:rPr lang="en-US" altLang="ko-KR" sz="1200" b="1" dirty="0" smtClean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   </a:t>
              </a:r>
              <a:r>
                <a:rPr lang="en-US" altLang="ko-KR" sz="1050" dirty="0" smtClean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※ </a:t>
              </a:r>
              <a:r>
                <a:rPr lang="ko-KR" altLang="en-US" sz="1050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물에서 평영 </a:t>
              </a:r>
              <a:r>
                <a:rPr lang="en-US" altLang="ko-KR" sz="1050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50m</a:t>
              </a:r>
              <a:r>
                <a:rPr lang="ko-KR" altLang="en-US" sz="1050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는 육상에서 </a:t>
              </a:r>
              <a:r>
                <a:rPr lang="en-US" altLang="ko-KR" sz="1050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250m</a:t>
              </a:r>
              <a:r>
                <a:rPr lang="ko-KR" altLang="en-US" sz="1050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를 전속력으로 달리는 것과 같은 피로 </a:t>
              </a:r>
            </a:p>
            <a:p>
              <a:pPr algn="just"/>
              <a:endParaRPr lang="en-US" altLang="ko-KR" sz="1200" b="1" dirty="0">
                <a:solidFill>
                  <a:srgbClr val="000000"/>
                </a:solidFill>
                <a:latin typeface="돋움체" pitchFamily="49" charset="-127"/>
                <a:ea typeface="돋움체" pitchFamily="49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껌을 씹거나 음식물을 입에 문 채로 수영하지 않음</a:t>
              </a:r>
              <a:endParaRPr lang="en-US" altLang="ko-KR" sz="1200" b="1" dirty="0">
                <a:solidFill>
                  <a:srgbClr val="000000"/>
                </a:solidFill>
                <a:latin typeface="돋움체" pitchFamily="49" charset="-127"/>
                <a:ea typeface="돋움체" pitchFamily="49" charset="-127"/>
              </a:endParaRPr>
            </a:p>
            <a:p>
              <a:pPr algn="just"/>
              <a:r>
                <a:rPr lang="en-US" altLang="ko-KR" sz="1200" b="1" dirty="0" smtClean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   </a:t>
              </a:r>
              <a:r>
                <a:rPr lang="en-US" altLang="ko-KR" sz="1050" dirty="0" smtClean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※ </a:t>
              </a:r>
              <a:r>
                <a:rPr lang="ko-KR" altLang="en-US" sz="1050" dirty="0">
                  <a:solidFill>
                    <a:srgbClr val="000000"/>
                  </a:solidFill>
                  <a:latin typeface="돋움체" pitchFamily="49" charset="-127"/>
                  <a:ea typeface="돋움체" pitchFamily="49" charset="-127"/>
                </a:rPr>
                <a:t>기도를 막아 질식 위험 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A350362E-B712-4293-829F-7511803F541D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112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59747" name="그룹 14"/>
          <p:cNvGrpSpPr>
            <a:grpSpLocks/>
          </p:cNvGrpSpPr>
          <p:nvPr/>
        </p:nvGrpSpPr>
        <p:grpSpPr bwMode="auto">
          <a:xfrm>
            <a:off x="755650" y="1329925"/>
            <a:ext cx="7953374" cy="3402063"/>
            <a:chOff x="-239828" y="2241717"/>
            <a:chExt cx="8610117" cy="2647995"/>
          </a:xfrm>
        </p:grpSpPr>
        <p:sp>
          <p:nvSpPr>
            <p:cNvPr id="23" name="모서리가 둥근 직사각형 22"/>
            <p:cNvSpPr/>
            <p:nvPr/>
          </p:nvSpPr>
          <p:spPr>
            <a:xfrm>
              <a:off x="-239828" y="2241717"/>
              <a:ext cx="8496691" cy="264799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 sz="200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59750" name="직사각형 25"/>
            <p:cNvSpPr>
              <a:spLocks noChangeArrowheads="1"/>
            </p:cNvSpPr>
            <p:nvPr/>
          </p:nvSpPr>
          <p:spPr bwMode="auto">
            <a:xfrm>
              <a:off x="-30162" y="2255485"/>
              <a:ext cx="8400451" cy="2587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어른이 얕은 물이라고 방심하는 그곳이 가장 위험  </a:t>
              </a:r>
            </a:p>
            <a:p>
              <a:pPr algn="just">
                <a:lnSpc>
                  <a:spcPct val="20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어린이는 거북이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오리 등 각종 동물 모양을 하고 보행기처럼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다리를 끼우는 방식의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튜브사용은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뒤집힐 때 스스로 빠져 나오지 못하고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머리가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물속에 잠김</a:t>
              </a:r>
            </a:p>
            <a:p>
              <a:pPr algn="just">
                <a:lnSpc>
                  <a:spcPct val="20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 보호자와  함께 하는 활동만 안전이 보장되며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어린이는 짧은 시간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안에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익사할 수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있다는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점을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명심 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20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어린이와 관련된 수난사고는 어른들의 부주의와 감독 소홀로 발생  </a:t>
              </a:r>
            </a:p>
            <a:p>
              <a:pPr algn="just">
                <a:lnSpc>
                  <a:spcPct val="20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인지능력과 신체 적응력이 떨어지는 유아와 어린이들은 보호자의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손을 뻗어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즉각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구조가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가능한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위치에서 감독</a:t>
              </a:r>
            </a:p>
            <a:p>
              <a:pPr algn="just">
                <a:lnSpc>
                  <a:spcPct val="20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활동반경이 넓어지는 만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6~9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세 이하 어린이들은 보호자의 통제권을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벗어나려는 경향을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보이므로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 사전 안전교육과 주의를 주어 통제 </a:t>
              </a:r>
            </a:p>
          </p:txBody>
        </p:sp>
      </p:grpSp>
      <p:sp>
        <p:nvSpPr>
          <p:cNvPr id="159748" name="직사각형 28"/>
          <p:cNvSpPr>
            <a:spLocks noChangeArrowheads="1"/>
          </p:cNvSpPr>
          <p:nvPr/>
        </p:nvSpPr>
        <p:spPr bwMode="auto">
          <a:xfrm>
            <a:off x="735014" y="951310"/>
            <a:ext cx="6429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kumimoji="1"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다</a:t>
            </a:r>
            <a:r>
              <a:rPr kumimoji="1"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1"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어린이 동반 시 유의사항</a:t>
            </a:r>
            <a:endParaRPr lang="ko-KR" altLang="en-US" sz="15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B297EB33-9DCF-450F-B814-002B18173BFD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113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60771" name="그룹 14"/>
          <p:cNvGrpSpPr>
            <a:grpSpLocks/>
          </p:cNvGrpSpPr>
          <p:nvPr/>
        </p:nvGrpSpPr>
        <p:grpSpPr bwMode="auto">
          <a:xfrm>
            <a:off x="827088" y="1329928"/>
            <a:ext cx="7429500" cy="1961902"/>
            <a:chOff x="827584" y="2241717"/>
            <a:chExt cx="7429279" cy="2020843"/>
          </a:xfrm>
        </p:grpSpPr>
        <p:sp>
          <p:nvSpPr>
            <p:cNvPr id="23" name="모서리가 둥근 직사각형 22"/>
            <p:cNvSpPr/>
            <p:nvPr/>
          </p:nvSpPr>
          <p:spPr>
            <a:xfrm>
              <a:off x="827584" y="2241717"/>
              <a:ext cx="7429279" cy="202084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 sz="200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60775" name="직사각형 25"/>
            <p:cNvSpPr>
              <a:spLocks noChangeArrowheads="1"/>
            </p:cNvSpPr>
            <p:nvPr/>
          </p:nvSpPr>
          <p:spPr bwMode="auto">
            <a:xfrm>
              <a:off x="970455" y="2330017"/>
              <a:ext cx="7195923" cy="1807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/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경련은 물이 차거나 피로한 근육에 일어나기 쉽고</a:t>
              </a:r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수영 중 흔히 발생 </a:t>
              </a:r>
            </a:p>
            <a:p>
              <a:pPr algn="just"/>
              <a:endParaRPr lang="ko-KR" altLang="en-US" sz="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경련이 잘 일어나는 부위는 발가락과 손가락이고 넓적다리 부위에서도</a:t>
              </a:r>
            </a:p>
            <a:p>
              <a:pPr algn="just"/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6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발생하며</a:t>
              </a:r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식사 후 빨리 수영을 하였을 때에는 위경련이 발생</a:t>
              </a:r>
            </a:p>
            <a:p>
              <a:pPr algn="just"/>
              <a:endParaRPr lang="ko-KR" altLang="en-US" sz="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경련이 일어나면</a:t>
              </a:r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몸의 힘을 빼서 편한 자세가 되도록 하고</a:t>
              </a:r>
            </a:p>
            <a:p>
              <a:pPr algn="just"/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en-US" altLang="ko-KR" sz="16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당황하여 벗어나려고 하면 더 심한 경련이 일어난다</a:t>
              </a:r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 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경련 부위를 </a:t>
              </a:r>
            </a:p>
            <a:p>
              <a:pPr algn="just"/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6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주무르는 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조치 </a:t>
              </a:r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/ 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특히 위경련은 위급한 상황이므로 신속히 구급요청 </a:t>
              </a:r>
            </a:p>
          </p:txBody>
        </p:sp>
      </p:grpSp>
      <p:sp>
        <p:nvSpPr>
          <p:cNvPr id="160772" name="직사각형 28"/>
          <p:cNvSpPr>
            <a:spLocks noChangeArrowheads="1"/>
          </p:cNvSpPr>
          <p:nvPr/>
        </p:nvSpPr>
        <p:spPr bwMode="auto">
          <a:xfrm>
            <a:off x="735014" y="951310"/>
            <a:ext cx="6429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kumimoji="1" lang="ko-KR" altLang="en-US" sz="1600" b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라</a:t>
            </a:r>
            <a:r>
              <a:rPr kumimoji="1" lang="en-US" altLang="ko-KR" sz="1600" b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1" lang="ko-KR" altLang="en-US" sz="1600" b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수영 중 경련이 발생한 경우</a:t>
            </a:r>
            <a:endParaRPr lang="ko-KR" altLang="en-US" sz="1500" b="1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07522" name="Picture 2" descr="http://kids.hyundai.com/web/images/ebook/study/img_econt08_010602.gif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3275856" y="3651870"/>
            <a:ext cx="2296990" cy="1266603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1393E704-291D-4DF8-9E59-0DA014FABE00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114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61795" name="그룹 14"/>
          <p:cNvGrpSpPr>
            <a:grpSpLocks/>
          </p:cNvGrpSpPr>
          <p:nvPr/>
        </p:nvGrpSpPr>
        <p:grpSpPr bwMode="auto">
          <a:xfrm>
            <a:off x="827088" y="1762124"/>
            <a:ext cx="7429500" cy="3041874"/>
            <a:chOff x="866345" y="1896987"/>
            <a:chExt cx="7429279" cy="2085703"/>
          </a:xfrm>
        </p:grpSpPr>
        <p:sp>
          <p:nvSpPr>
            <p:cNvPr id="23" name="모서리가 둥근 직사각형 22"/>
            <p:cNvSpPr/>
            <p:nvPr/>
          </p:nvSpPr>
          <p:spPr>
            <a:xfrm>
              <a:off x="866345" y="1896987"/>
              <a:ext cx="7429279" cy="208570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 sz="200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61803" name="직사각형 25"/>
            <p:cNvSpPr>
              <a:spLocks noChangeArrowheads="1"/>
            </p:cNvSpPr>
            <p:nvPr/>
          </p:nvSpPr>
          <p:spPr bwMode="auto">
            <a:xfrm>
              <a:off x="1009216" y="1968828"/>
              <a:ext cx="7195923" cy="1804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목욕탕 바닥은 물기가 있어 굉장히 미끄러움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작게는 찰과상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골절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 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심하면 뇌진탕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우려되므로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조심하여 보행</a:t>
              </a:r>
            </a:p>
            <a:p>
              <a:pPr algn="just">
                <a:lnSpc>
                  <a:spcPct val="200000"/>
                </a:lnSpc>
              </a:pP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목욕탕 바닥에는 비누나 음료수 뚜껑이 떨어져 있는 경우가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있으므로 바닥을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잘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살피고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넘어지지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않도록 조심</a:t>
              </a:r>
            </a:p>
            <a:p>
              <a:pPr algn="just">
                <a:lnSpc>
                  <a:spcPct val="200000"/>
                </a:lnSpc>
              </a:pP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샤워기를 틀었을 때 갑자기 뜨거운 물이 나와 화상을 입을 위험이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있으므로 사람을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향해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샤워기를 틀면 안됨 </a:t>
              </a:r>
              <a:endParaRPr lang="en-US" altLang="ko-KR" sz="11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200000"/>
                </a:lnSpc>
              </a:pP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한증막에 오래있으면 탈수증상이 생기거나 몸의 상태에 따라 위험한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일이 발생할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있으니 짧게 이용</a:t>
              </a:r>
            </a:p>
            <a:p>
              <a:pPr algn="just">
                <a:lnSpc>
                  <a:spcPct val="200000"/>
                </a:lnSpc>
              </a:pP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탕에 들어갈 때는 천천히 들어가고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탕 속에서 장난치면 안됨</a:t>
              </a:r>
            </a:p>
            <a:p>
              <a:pPr algn="just">
                <a:lnSpc>
                  <a:spcPct val="200000"/>
                </a:lnSpc>
              </a:pP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탕이 넓다고 해서 다이빙을 하거나 뛰어들면 위험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목욕탕 내는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거의 딱딱한 재질로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되어있어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부딪히면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크게</a:t>
              </a:r>
              <a:endParaRPr lang="en-US" altLang="ko-KR" sz="11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다칠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 있음</a:t>
              </a:r>
              <a:endParaRPr lang="en-US" altLang="ko-KR" sz="11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200000"/>
                </a:lnSpc>
              </a:pP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샤워기를 틀 때는 물을 대야에 받아서 온도를 확인하고  사용</a:t>
              </a:r>
            </a:p>
          </p:txBody>
        </p:sp>
      </p:grpSp>
      <p:sp>
        <p:nvSpPr>
          <p:cNvPr id="161796" name="직사각형 28"/>
          <p:cNvSpPr>
            <a:spLocks noChangeArrowheads="1"/>
          </p:cNvSpPr>
          <p:nvPr/>
        </p:nvSpPr>
        <p:spPr bwMode="auto">
          <a:xfrm>
            <a:off x="755651" y="1383506"/>
            <a:ext cx="6429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kumimoji="1" lang="ko-KR" altLang="en-US" sz="1600" b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가</a:t>
            </a:r>
            <a:r>
              <a:rPr kumimoji="1" lang="en-US" altLang="ko-KR" sz="1600" b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1" lang="ko-KR" altLang="en-US" sz="1600" b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대중목욕탕</a:t>
            </a:r>
            <a:endParaRPr lang="ko-KR" altLang="en-US" sz="1500" b="1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161797" name="그룹 38"/>
          <p:cNvGrpSpPr>
            <a:grpSpLocks/>
          </p:cNvGrpSpPr>
          <p:nvPr/>
        </p:nvGrpSpPr>
        <p:grpSpPr bwMode="auto">
          <a:xfrm>
            <a:off x="684214" y="951310"/>
            <a:ext cx="2949575" cy="378619"/>
            <a:chOff x="686570" y="1263281"/>
            <a:chExt cx="3286525" cy="659825"/>
          </a:xfrm>
        </p:grpSpPr>
        <p:sp>
          <p:nvSpPr>
            <p:cNvPr id="161800" name="AutoShape 33"/>
            <p:cNvSpPr>
              <a:spLocks noChangeArrowheads="1"/>
            </p:cNvSpPr>
            <p:nvPr/>
          </p:nvSpPr>
          <p:spPr bwMode="gray">
            <a:xfrm>
              <a:off x="694522" y="1263281"/>
              <a:ext cx="3278572" cy="573973"/>
            </a:xfrm>
            <a:prstGeom prst="roundRect">
              <a:avLst>
                <a:gd name="adj" fmla="val 12537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D8D8D8"/>
                </a:gs>
              </a:gsLst>
              <a:lin ang="0" scaled="1"/>
            </a:gradFill>
            <a:ln w="9525" algn="ctr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ko-KR" noProof="1">
                <a:solidFill>
                  <a:srgbClr val="000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pic>
          <p:nvPicPr>
            <p:cNvPr id="161801" name="Picture 57"/>
            <p:cNvPicPr>
              <a:picLocks noChangeAspect="1" noChangeArrowheads="1"/>
            </p:cNvPicPr>
            <p:nvPr/>
          </p:nvPicPr>
          <p:blipFill>
            <a:blip r:embed="rId2" cstate="print">
              <a:lum bright="24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0450" r="-420"/>
            <a:stretch>
              <a:fillRect/>
            </a:stretch>
          </p:blipFill>
          <p:spPr bwMode="gray">
            <a:xfrm>
              <a:off x="686570" y="1837253"/>
              <a:ext cx="3286525" cy="85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1798" name="직사각형 41"/>
          <p:cNvSpPr>
            <a:spLocks noChangeArrowheads="1"/>
          </p:cNvSpPr>
          <p:nvPr/>
        </p:nvSpPr>
        <p:spPr bwMode="auto">
          <a:xfrm>
            <a:off x="1258888" y="937052"/>
            <a:ext cx="251936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6-3. </a:t>
            </a:r>
            <a:r>
              <a:rPr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목욕탕의 안전수칙</a:t>
            </a:r>
          </a:p>
        </p:txBody>
      </p:sp>
      <p:pic>
        <p:nvPicPr>
          <p:cNvPr id="161799" name="Picture 2" descr="http://slrgg.co.kr/files/attach/images/81/655/351/saf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951310"/>
            <a:ext cx="360536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5E9C52EF-FD28-4155-9078-9D68733D3351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115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62819" name="그룹 14"/>
          <p:cNvGrpSpPr>
            <a:grpSpLocks/>
          </p:cNvGrpSpPr>
          <p:nvPr/>
        </p:nvGrpSpPr>
        <p:grpSpPr bwMode="auto">
          <a:xfrm>
            <a:off x="827088" y="1239863"/>
            <a:ext cx="7429500" cy="3716402"/>
            <a:chOff x="827584" y="2202892"/>
            <a:chExt cx="7429279" cy="4020027"/>
          </a:xfrm>
        </p:grpSpPr>
        <p:sp>
          <p:nvSpPr>
            <p:cNvPr id="23" name="모서리가 둥근 직사각형 22"/>
            <p:cNvSpPr/>
            <p:nvPr/>
          </p:nvSpPr>
          <p:spPr>
            <a:xfrm>
              <a:off x="827584" y="2241717"/>
              <a:ext cx="7429279" cy="377783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62823" name="직사각형 25"/>
            <p:cNvSpPr>
              <a:spLocks noChangeArrowheads="1"/>
            </p:cNvSpPr>
            <p:nvPr/>
          </p:nvSpPr>
          <p:spPr bwMode="auto">
            <a:xfrm>
              <a:off x="970455" y="2202892"/>
              <a:ext cx="7195923" cy="4020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욕실에서 사용하는 전기제품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헤어드라이어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고데기 등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은 사용하지 않을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때에는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반드시</a:t>
              </a:r>
              <a:endParaRPr lang="en-US" altLang="ko-KR" sz="12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플러그를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제거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전기쇼크를 방지하기 위하여 콘센트에는 안전덮개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및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누전방지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장치</a:t>
              </a:r>
            </a:p>
            <a:p>
              <a:pPr algn="just">
                <a:lnSpc>
                  <a:spcPct val="150000"/>
                </a:lnSpc>
              </a:pPr>
              <a:endParaRPr lang="en-US" altLang="ko-KR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어린이들이 욕조나 세면대에 빠져 질식할 수 있으므로 감독 철저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뜨거운 물에 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의한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화상을 예방하기 위해 주의를 기울이고 화상방지용 수도꼭지를 설치 </a:t>
              </a:r>
            </a:p>
            <a:p>
              <a:pPr algn="just">
                <a:lnSpc>
                  <a:spcPct val="150000"/>
                </a:lnSpc>
              </a:pPr>
              <a:endParaRPr lang="ko-KR" altLang="en-US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욕실에 있는 화장품이나 비누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샴푸는 아이들이 먹을 위험이 있으므로 주의하고 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욕실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캐비닛에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잠금장치</a:t>
              </a:r>
              <a:endParaRPr lang="ko-KR" altLang="en-US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endParaRPr lang="en-US" altLang="ko-KR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사용 중이 아닌 좌변기 뚜껑은 항상 내려놓고 화장실 문은 닫음</a:t>
              </a:r>
            </a:p>
            <a:p>
              <a:pPr algn="just">
                <a:lnSpc>
                  <a:spcPct val="150000"/>
                </a:lnSpc>
              </a:pPr>
              <a:endParaRPr lang="en-US" altLang="ko-KR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약품은 화장실에 두지 말고 아이들의 손이 닿지 않는 곳에 보관</a:t>
              </a:r>
            </a:p>
            <a:p>
              <a:pPr algn="just">
                <a:lnSpc>
                  <a:spcPct val="150000"/>
                </a:lnSpc>
              </a:pPr>
              <a:endParaRPr lang="en-US" altLang="ko-KR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욕실바닥이 미끄러우므로 넘어지지 않도록 조심</a:t>
              </a:r>
            </a:p>
            <a:p>
              <a:pPr algn="just">
                <a:lnSpc>
                  <a:spcPct val="150000"/>
                </a:lnSpc>
              </a:pPr>
              <a:endParaRPr lang="en-US" altLang="ko-KR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미끄럼방지용 바닥재를 깔아 사고를 예방  </a:t>
              </a:r>
            </a:p>
            <a:p>
              <a:pPr algn="just">
                <a:lnSpc>
                  <a:spcPct val="150000"/>
                </a:lnSpc>
              </a:pPr>
              <a:endParaRPr lang="ko-KR" altLang="en-US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욕실에 설치되는 거울이나 유리제품은 안전유리나 플라스틱 재료를 사용</a:t>
              </a:r>
              <a:endPara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62820" name="직사각형 28"/>
          <p:cNvSpPr>
            <a:spLocks noChangeArrowheads="1"/>
          </p:cNvSpPr>
          <p:nvPr/>
        </p:nvSpPr>
        <p:spPr bwMode="auto">
          <a:xfrm>
            <a:off x="766764" y="843558"/>
            <a:ext cx="6429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kumimoji="1"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나</a:t>
            </a:r>
            <a:r>
              <a:rPr kumimoji="1"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1"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욕실</a:t>
            </a:r>
            <a:endParaRPr lang="ko-KR" altLang="en-US" sz="15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13666" name="Picture 2" descr="http://cfile238.uf.daum.net/image/1445D5504EA57094097E60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660232" y="3709872"/>
            <a:ext cx="1792366" cy="1058382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D23920A8-33D9-432B-A5D7-8ACC7BD5F0BF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116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63843" name="그룹 14"/>
          <p:cNvGrpSpPr>
            <a:grpSpLocks/>
          </p:cNvGrpSpPr>
          <p:nvPr/>
        </p:nvGrpSpPr>
        <p:grpSpPr bwMode="auto">
          <a:xfrm>
            <a:off x="827088" y="1221581"/>
            <a:ext cx="7416800" cy="3334940"/>
            <a:chOff x="827584" y="2241717"/>
            <a:chExt cx="7429279" cy="3072721"/>
          </a:xfrm>
        </p:grpSpPr>
        <p:sp>
          <p:nvSpPr>
            <p:cNvPr id="23" name="모서리가 둥근 직사각형 22"/>
            <p:cNvSpPr/>
            <p:nvPr/>
          </p:nvSpPr>
          <p:spPr>
            <a:xfrm>
              <a:off x="827584" y="2241717"/>
              <a:ext cx="7429279" cy="3072721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 sz="200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63846" name="직사각형 25"/>
            <p:cNvSpPr>
              <a:spLocks noChangeArrowheads="1"/>
            </p:cNvSpPr>
            <p:nvPr/>
          </p:nvSpPr>
          <p:spPr bwMode="auto">
            <a:xfrm>
              <a:off x="970699" y="2374423"/>
              <a:ext cx="7244820" cy="2467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1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회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20~30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분으로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20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분 찜질 후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10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분간 휴식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고온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찜질욕은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회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15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분 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이내로</a:t>
              </a:r>
            </a:p>
            <a:p>
              <a:pPr algn="just"/>
              <a:endParaRPr lang="ko-KR" altLang="en-US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찜질욕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후 갑자기 찬바람을 쐬거나 냉수를 끼얹는 행동은 회피</a:t>
              </a:r>
            </a:p>
            <a:p>
              <a:pPr algn="just"/>
              <a:endParaRPr lang="ko-KR" altLang="en-US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30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분마다 수분을 보충하며 찬 음료는 피함</a:t>
              </a:r>
            </a:p>
            <a:p>
              <a:pPr algn="just"/>
              <a:endParaRPr lang="ko-KR" altLang="en-US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고위험군은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금지</a:t>
              </a:r>
            </a:p>
            <a:p>
              <a:pPr algn="just"/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▷ 심혈관계 환자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심근경색증이나 협심증이 심했던 환자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중증도의 대동맥판 협착증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심부전증 환자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</a:t>
              </a: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                        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부정맥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병력의 환자 등</a:t>
              </a:r>
            </a:p>
            <a:p>
              <a:pPr algn="just"/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▷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만성질환자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고혈압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기립성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저혈압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당뇨병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갑상선기능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항진증</a:t>
              </a:r>
              <a:endParaRPr lang="ko-KR" altLang="en-US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▷ 안면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홍조증이나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하지 정맥류 등 실핏줄이 드러나는 혈관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확장증</a:t>
              </a:r>
              <a:endParaRPr lang="ko-KR" altLang="en-US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▷ 피부건조증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아토피성 피부염 환자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노인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음주자 등</a:t>
              </a:r>
            </a:p>
            <a:p>
              <a:pPr algn="just"/>
              <a:endParaRPr lang="en-US" altLang="ko-KR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endParaRPr lang="ko-KR" altLang="en-US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무리한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찜질욕으로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의식을 잃거나 몸에 열이 치솟을 경우에는 즉시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서늘하고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환기가 잘되는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곳으로</a:t>
              </a:r>
              <a:endParaRPr lang="en-US" altLang="ko-KR" sz="12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이동하여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서서히 몸을 식히면서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물을 먹도록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함</a:t>
              </a:r>
            </a:p>
            <a:p>
              <a:pPr algn="just"/>
              <a:endParaRPr lang="en-US" altLang="ko-KR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헬스시설을 이용 후 바로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찜질방이나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사우나로 들어가지 않도록 함</a:t>
              </a:r>
            </a:p>
          </p:txBody>
        </p:sp>
      </p:grpSp>
      <p:sp>
        <p:nvSpPr>
          <p:cNvPr id="163844" name="직사각형 28"/>
          <p:cNvSpPr>
            <a:spLocks noChangeArrowheads="1"/>
          </p:cNvSpPr>
          <p:nvPr/>
        </p:nvSpPr>
        <p:spPr bwMode="auto">
          <a:xfrm>
            <a:off x="766764" y="843558"/>
            <a:ext cx="6429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kumimoji="1"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다</a:t>
            </a:r>
            <a:r>
              <a:rPr kumimoji="1"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1" lang="ko-KR" altLang="en-US" sz="1600" b="1" dirty="0" err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찜질욕</a:t>
            </a:r>
            <a:endParaRPr lang="ko-KR" altLang="en-US" sz="15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ordArt 4"/>
          <p:cNvSpPr>
            <a:spLocks noChangeArrowheads="1" noChangeShapeType="1" noTextEdit="1"/>
          </p:cNvSpPr>
          <p:nvPr/>
        </p:nvSpPr>
        <p:spPr bwMode="gray">
          <a:xfrm>
            <a:off x="827584" y="2715766"/>
            <a:ext cx="7488832" cy="387042"/>
          </a:xfrm>
          <a:prstGeom prst="rect">
            <a:avLst/>
          </a:prstGeom>
          <a:noFill/>
          <a:ln>
            <a:noFill/>
          </a:ln>
          <a:extLst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latinLnBrk="0" hangingPunct="0">
              <a:defRPr/>
            </a:pPr>
            <a:r>
              <a:rPr lang="ko-KR" altLang="en-US" sz="3600" b="1" kern="10" dirty="0" smtClean="0">
                <a:ln w="12700">
                  <a:noFill/>
                  <a:prstDash val="solid"/>
                </a:ln>
                <a:solidFill>
                  <a:srgbClr val="0070C0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깨끗한 온천</a:t>
            </a:r>
            <a:r>
              <a:rPr lang="en-US" altLang="ko-KR" sz="3600" b="1" kern="10" dirty="0" smtClean="0">
                <a:ln w="12700">
                  <a:noFill/>
                  <a:prstDash val="solid"/>
                </a:ln>
                <a:solidFill>
                  <a:srgbClr val="0070C0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, </a:t>
            </a:r>
            <a:r>
              <a:rPr lang="ko-KR" altLang="en-US" sz="3600" b="1" kern="10" dirty="0" smtClean="0">
                <a:ln w="12700">
                  <a:noFill/>
                  <a:prstDash val="solid"/>
                </a:ln>
                <a:solidFill>
                  <a:srgbClr val="0070C0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건강을 지키는 온천</a:t>
            </a:r>
            <a:r>
              <a:rPr lang="en-US" altLang="ko-KR" sz="3600" b="1" kern="10" dirty="0" smtClean="0">
                <a:ln w="12700">
                  <a:noFill/>
                  <a:prstDash val="solid"/>
                </a:ln>
                <a:solidFill>
                  <a:srgbClr val="0070C0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, </a:t>
            </a:r>
            <a:r>
              <a:rPr lang="ko-KR" altLang="en-US" sz="3600" b="1" kern="10" dirty="0" smtClean="0">
                <a:ln w="12700">
                  <a:noFill/>
                  <a:prstDash val="solid"/>
                </a:ln>
                <a:solidFill>
                  <a:srgbClr val="0070C0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국민과 함께 하는 온천</a:t>
            </a:r>
            <a:endParaRPr lang="ko-KR" altLang="en-US" sz="3600" b="1" kern="10" dirty="0">
              <a:ln w="12700">
                <a:noFill/>
                <a:prstDash val="solid"/>
              </a:ln>
              <a:solidFill>
                <a:srgbClr val="0070C0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0900" y="3579862"/>
            <a:ext cx="2362200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26101" y="411510"/>
            <a:ext cx="1891799" cy="192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86317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82BE0136-2047-40D9-87F2-CFE6B46815B8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12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1" name="Rectangle 20"/>
          <p:cNvSpPr>
            <a:spLocks/>
          </p:cNvSpPr>
          <p:nvPr/>
        </p:nvSpPr>
        <p:spPr bwMode="auto">
          <a:xfrm>
            <a:off x="825228" y="1491630"/>
            <a:ext cx="7756003" cy="1188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43560" bIns="0"/>
          <a:lstStyle/>
          <a:p>
            <a:pPr algn="just">
              <a:lnSpc>
                <a:spcPct val="150000"/>
              </a:lnSpc>
            </a:pPr>
            <a:r>
              <a:rPr lang="ko-KR" altLang="en-US" sz="1600" b="1" dirty="0">
                <a:ea typeface="맑은 고딕" panose="020B0503020000020004" pitchFamily="50" charset="-127"/>
              </a:rPr>
              <a:t>∞</a:t>
            </a:r>
            <a:r>
              <a:rPr lang="ko-KR" altLang="en-US" sz="1600" b="1" dirty="0">
                <a:ea typeface="맑은 고딕" panose="020B0503020000020004" pitchFamily="50" charset="-127"/>
                <a:sym typeface="산돌고딕 M"/>
              </a:rPr>
              <a:t> 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사전적 </a:t>
            </a:r>
            <a:r>
              <a:rPr kumimoji="0" lang="en-US" altLang="ko-KR" sz="1600" b="1" dirty="0">
                <a:ea typeface="맑은 고딕" panose="020B0503020000020004" pitchFamily="50" charset="-127"/>
                <a:sym typeface="산돌고딕 M" pitchFamily="18" charset="-127"/>
              </a:rPr>
              <a:t>: </a:t>
            </a:r>
            <a:r>
              <a:rPr kumimoji="0" lang="en-US" altLang="ko-KR" sz="1600" b="1" dirty="0" smtClean="0">
                <a:ea typeface="맑은 고딕" panose="020B0503020000020004" pitchFamily="50" charset="-127"/>
                <a:sym typeface="산돌고딕 M" pitchFamily="18" charset="-127"/>
              </a:rPr>
              <a:t> 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지열로 </a:t>
            </a:r>
            <a:r>
              <a:rPr kumimoji="0" lang="ko-KR" altLang="en-US" sz="1600" b="1" dirty="0">
                <a:ea typeface="맑은 고딕" panose="020B0503020000020004" pitchFamily="50" charset="-127"/>
                <a:sym typeface="산돌고딕 M" pitchFamily="18" charset="-127"/>
              </a:rPr>
              <a:t>말미암아 땅 속에서 평균기온 이상의 온도로 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데워진 물이 </a:t>
            </a:r>
            <a:endParaRPr kumimoji="0" lang="en-US" altLang="ko-KR" sz="1600" b="1" dirty="0" smtClean="0">
              <a:ea typeface="맑은 고딕" panose="020B0503020000020004" pitchFamily="50" charset="-127"/>
              <a:sym typeface="산돌고딕 M" pitchFamily="18" charset="-127"/>
            </a:endParaRPr>
          </a:p>
          <a:p>
            <a:pPr algn="just"/>
            <a:r>
              <a:rPr lang="en-US" altLang="ko-KR" sz="1600" b="1" dirty="0">
                <a:ea typeface="맑은 고딕" panose="020B0503020000020004" pitchFamily="50" charset="-127"/>
                <a:sym typeface="산돌고딕 M" pitchFamily="18" charset="-127"/>
              </a:rPr>
              <a:t> </a:t>
            </a:r>
            <a:r>
              <a:rPr lang="en-US" altLang="ko-KR" sz="1600" b="1" dirty="0" smtClean="0">
                <a:ea typeface="맑은 고딕" panose="020B0503020000020004" pitchFamily="50" charset="-127"/>
                <a:sym typeface="산돌고딕 M" pitchFamily="18" charset="-127"/>
              </a:rPr>
              <a:t>               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자연적으로 </a:t>
            </a:r>
            <a:r>
              <a:rPr kumimoji="0" lang="ko-KR" altLang="en-US" sz="1600" b="1" dirty="0">
                <a:ea typeface="맑은 고딕" panose="020B0503020000020004" pitchFamily="50" charset="-127"/>
                <a:sym typeface="산돌고딕 M" pitchFamily="18" charset="-127"/>
              </a:rPr>
              <a:t>솟아나는 샘</a:t>
            </a:r>
          </a:p>
          <a:p>
            <a:pPr algn="just">
              <a:lnSpc>
                <a:spcPct val="200000"/>
              </a:lnSpc>
            </a:pPr>
            <a:r>
              <a:rPr lang="ko-KR" altLang="en-US" sz="1600" b="1" dirty="0">
                <a:ea typeface="맑은 고딕" panose="020B0503020000020004" pitchFamily="50" charset="-127"/>
              </a:rPr>
              <a:t>∞</a:t>
            </a:r>
            <a:r>
              <a:rPr lang="ko-KR" altLang="en-US" sz="1600" b="1" dirty="0">
                <a:ea typeface="맑은 고딕" panose="020B0503020000020004" pitchFamily="50" charset="-127"/>
                <a:sym typeface="산돌고딕 M"/>
              </a:rPr>
              <a:t> 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일반적 </a:t>
            </a:r>
            <a:r>
              <a:rPr kumimoji="0" lang="en-US" altLang="ko-KR" sz="1600" b="1" dirty="0">
                <a:ea typeface="맑은 고딕" panose="020B0503020000020004" pitchFamily="50" charset="-127"/>
                <a:sym typeface="산돌고딕 M" pitchFamily="18" charset="-127"/>
              </a:rPr>
              <a:t>: </a:t>
            </a:r>
            <a:r>
              <a:rPr kumimoji="0" lang="en-US" altLang="ko-KR" sz="1600" b="1" dirty="0" smtClean="0">
                <a:ea typeface="맑은 고딕" panose="020B0503020000020004" pitchFamily="50" charset="-127"/>
                <a:sym typeface="산돌고딕 M" pitchFamily="18" charset="-127"/>
              </a:rPr>
              <a:t> 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땅 </a:t>
            </a:r>
            <a:r>
              <a:rPr kumimoji="0" lang="ko-KR" altLang="en-US" sz="1600" b="1" dirty="0">
                <a:ea typeface="맑은 고딕" panose="020B0503020000020004" pitchFamily="50" charset="-127"/>
                <a:sym typeface="산돌고딕 M" pitchFamily="18" charset="-127"/>
              </a:rPr>
              <a:t>속에서 지표 위로 평균기온 이상의 물이 자연히 솟는 샘</a:t>
            </a:r>
          </a:p>
          <a:p>
            <a:pPr algn="just"/>
            <a:r>
              <a:rPr kumimoji="0" lang="ko-KR" altLang="en-US" sz="1400" b="1" dirty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    </a:t>
            </a:r>
            <a:r>
              <a:rPr kumimoji="0"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               </a:t>
            </a:r>
            <a:r>
              <a:rPr kumimoji="0" lang="en-US" altLang="ko-KR" sz="1400" b="1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※ </a:t>
            </a:r>
            <a:r>
              <a:rPr kumimoji="0" lang="ko-KR" altLang="en-US" sz="1400" b="1" dirty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우리나라 연평균 기온 </a:t>
            </a:r>
            <a:r>
              <a:rPr kumimoji="0" lang="en-US" altLang="ko-KR" sz="1400" b="1" dirty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: </a:t>
            </a:r>
            <a:r>
              <a:rPr kumimoji="0" lang="en-US" altLang="ko-KR" sz="1400" b="1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12.9℃</a:t>
            </a:r>
            <a:r>
              <a:rPr lang="en-US" altLang="ko-KR" sz="1400" b="1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~ 15.3℃</a:t>
            </a:r>
            <a:endParaRPr kumimoji="0" lang="en-US" altLang="ko-KR" sz="1400" b="1" dirty="0">
              <a:latin typeface="HY중고딕" panose="02030600000101010101" pitchFamily="18" charset="-127"/>
              <a:ea typeface="HY중고딕" panose="02030600000101010101" pitchFamily="18" charset="-127"/>
              <a:sym typeface="산돌고딕 M" pitchFamily="18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789552"/>
            <a:ext cx="513715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187625" y="915566"/>
            <a:ext cx="189346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5268790" y="843558"/>
            <a:ext cx="38862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b="1" dirty="0" smtClean="0">
                <a:solidFill>
                  <a:srgbClr val="006600"/>
                </a:solidFill>
                <a:latin typeface="Arial" charset="0"/>
              </a:rPr>
              <a:t>온천  온도는   </a:t>
            </a:r>
            <a:r>
              <a:rPr lang="en-US" altLang="ko-KR" sz="2400" b="1" dirty="0" smtClean="0">
                <a:solidFill>
                  <a:srgbClr val="FF0000"/>
                </a:solidFill>
                <a:latin typeface="Arial" charset="0"/>
              </a:rPr>
              <a:t>25</a:t>
            </a:r>
            <a:r>
              <a:rPr lang="en-US" altLang="ko-KR" sz="2400" dirty="0">
                <a:solidFill>
                  <a:srgbClr val="FF0000"/>
                </a:solidFill>
                <a:sym typeface="산돌고딕 M" pitchFamily="18" charset="-127"/>
              </a:rPr>
              <a:t> </a:t>
            </a:r>
            <a:r>
              <a:rPr lang="en-US" altLang="ko-KR" sz="2400" b="1" dirty="0">
                <a:solidFill>
                  <a:srgbClr val="FF0000"/>
                </a:solidFill>
                <a:latin typeface="Arial" charset="0"/>
                <a:sym typeface="산돌고딕 M" pitchFamily="18" charset="-127"/>
              </a:rPr>
              <a:t>℃</a:t>
            </a:r>
            <a:r>
              <a:rPr lang="en-US" altLang="ko-KR" sz="2000" dirty="0">
                <a:sym typeface="산돌고딕 M" pitchFamily="18" charset="-127"/>
              </a:rPr>
              <a:t> </a:t>
            </a:r>
            <a:r>
              <a:rPr lang="en-US" altLang="ko-KR" sz="2000" b="1" dirty="0" smtClean="0">
                <a:solidFill>
                  <a:srgbClr val="006600"/>
                </a:solidFill>
                <a:latin typeface="Arial" charset="0"/>
              </a:rPr>
              <a:t>?</a:t>
            </a:r>
            <a:endParaRPr lang="en-US" altLang="ko-KR" sz="2000" b="1" dirty="0">
              <a:solidFill>
                <a:srgbClr val="006600"/>
              </a:solidFill>
              <a:latin typeface="Arial" charset="0"/>
            </a:endParaRPr>
          </a:p>
        </p:txBody>
      </p:sp>
      <p:sp>
        <p:nvSpPr>
          <p:cNvPr id="17" name="Rectangle 20"/>
          <p:cNvSpPr>
            <a:spLocks/>
          </p:cNvSpPr>
          <p:nvPr/>
        </p:nvSpPr>
        <p:spPr bwMode="auto">
          <a:xfrm>
            <a:off x="825228" y="2859782"/>
            <a:ext cx="7756003" cy="1188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43560" bIns="0"/>
          <a:lstStyle/>
          <a:p>
            <a:pPr algn="just">
              <a:lnSpc>
                <a:spcPct val="150000"/>
              </a:lnSpc>
            </a:pPr>
            <a:r>
              <a:rPr lang="ko-KR" altLang="en-US" sz="1600" b="1" dirty="0">
                <a:ea typeface="맑은 고딕" panose="020B0503020000020004" pitchFamily="50" charset="-127"/>
              </a:rPr>
              <a:t>∞</a:t>
            </a:r>
            <a:r>
              <a:rPr lang="ko-KR" altLang="en-US" sz="1600" b="1" dirty="0">
                <a:ea typeface="맑은 고딕" panose="020B0503020000020004" pitchFamily="50" charset="-127"/>
                <a:sym typeface="산돌고딕 M"/>
              </a:rPr>
              <a:t> </a:t>
            </a:r>
            <a:r>
              <a:rPr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학문적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 </a:t>
            </a:r>
            <a:r>
              <a:rPr kumimoji="0" lang="en-US" altLang="ko-KR" sz="1600" b="1" dirty="0" smtClean="0">
                <a:ea typeface="맑은 고딕" panose="020B0503020000020004" pitchFamily="50" charset="-127"/>
                <a:sym typeface="산돌고딕 M" pitchFamily="18" charset="-127"/>
              </a:rPr>
              <a:t>:  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그 지역 지표면의 연평균 온도보다 높으면 온천임</a:t>
            </a:r>
            <a:endParaRPr kumimoji="0" lang="en-US" altLang="ko-KR" sz="1600" b="1" dirty="0" smtClean="0">
              <a:ea typeface="맑은 고딕" panose="020B0503020000020004" pitchFamily="50" charset="-127"/>
              <a:sym typeface="산돌고딕 M" pitchFamily="18" charset="-127"/>
            </a:endParaRPr>
          </a:p>
          <a:p>
            <a:pPr algn="just">
              <a:lnSpc>
                <a:spcPct val="150000"/>
              </a:lnSpc>
            </a:pPr>
            <a:r>
              <a:rPr lang="ko-KR" altLang="en-US" sz="1600" dirty="0" smtClean="0">
                <a:ea typeface="맑은 고딕" panose="020B0503020000020004" pitchFamily="50" charset="-127"/>
                <a:sym typeface="산돌고딕 M" pitchFamily="18" charset="-127"/>
              </a:rPr>
              <a:t>               </a:t>
            </a:r>
            <a:r>
              <a:rPr lang="en-US" altLang="ko-KR" sz="1400" b="1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※ </a:t>
            </a:r>
            <a:r>
              <a:rPr lang="ko-KR" altLang="en-US" sz="1400" b="1" dirty="0" err="1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길버트</a:t>
            </a: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 </a:t>
            </a:r>
            <a:r>
              <a:rPr lang="en-US" altLang="ko-KR" sz="1400" b="1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(G k </a:t>
            </a:r>
            <a:r>
              <a:rPr lang="en-US" altLang="ko-KR" sz="1400" b="1" dirty="0" err="1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Gibert</a:t>
            </a:r>
            <a:r>
              <a:rPr lang="en-US" altLang="ko-KR" sz="1400" b="1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) : </a:t>
            </a: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그 지역의 연평균 온도보다 </a:t>
            </a:r>
            <a:r>
              <a:rPr lang="en-US" altLang="ko-KR" sz="1400" b="1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7.5 ℃ </a:t>
            </a: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높으면 온천</a:t>
            </a:r>
            <a:endParaRPr lang="en-US" altLang="ko-KR" sz="1400" b="1" dirty="0" smtClean="0">
              <a:latin typeface="HY중고딕" panose="02030600000101010101" pitchFamily="18" charset="-127"/>
              <a:ea typeface="HY중고딕" panose="02030600000101010101" pitchFamily="18" charset="-127"/>
              <a:sym typeface="산돌고딕 M" pitchFamily="18" charset="-127"/>
            </a:endParaRPr>
          </a:p>
          <a:p>
            <a:pPr algn="just"/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                  </a:t>
            </a:r>
            <a:r>
              <a:rPr lang="en-US" altLang="ko-KR" sz="1400" b="1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※ </a:t>
            </a:r>
            <a:r>
              <a:rPr lang="ko-KR" altLang="en-US" sz="1400" b="1" dirty="0" err="1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스턴</a:t>
            </a: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 </a:t>
            </a:r>
            <a:r>
              <a:rPr lang="en-US" altLang="ko-KR" sz="1400" b="1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(</a:t>
            </a:r>
            <a:r>
              <a:rPr lang="en-US" altLang="ko-KR" sz="1400" b="1" dirty="0" err="1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Stearn</a:t>
            </a:r>
            <a:r>
              <a:rPr lang="en-US" altLang="ko-KR" sz="1400" b="1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) </a:t>
            </a:r>
            <a:r>
              <a:rPr lang="en-US" altLang="ko-KR" sz="1400" b="1" dirty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: </a:t>
            </a:r>
            <a:r>
              <a:rPr lang="ko-KR" altLang="en-US" sz="1400" b="1" dirty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그 </a:t>
            </a: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지역 지표</a:t>
            </a:r>
            <a:r>
              <a:rPr lang="ko-KR" altLang="en-US" sz="1400" b="1" dirty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면</a:t>
            </a: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의 </a:t>
            </a:r>
            <a:r>
              <a:rPr lang="ko-KR" altLang="en-US" sz="1400" b="1" dirty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연평균 온도보다 </a:t>
            </a:r>
            <a:r>
              <a:rPr lang="en-US" altLang="ko-KR" sz="1400" b="1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5 </a:t>
            </a:r>
            <a:r>
              <a:rPr lang="en-US" altLang="ko-KR" sz="1400" b="1" dirty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℃ </a:t>
            </a:r>
            <a:r>
              <a:rPr lang="ko-KR" altLang="en-US" sz="1400" b="1" dirty="0">
                <a:latin typeface="HY중고딕" panose="02030600000101010101" pitchFamily="18" charset="-127"/>
                <a:ea typeface="HY중고딕" panose="02030600000101010101" pitchFamily="18" charset="-127"/>
                <a:sym typeface="산돌고딕 M" pitchFamily="18" charset="-127"/>
              </a:rPr>
              <a:t>높으면 온천</a:t>
            </a:r>
            <a:endParaRPr kumimoji="0" lang="en-US" altLang="ko-KR" sz="1400" b="1" dirty="0">
              <a:latin typeface="HY중고딕" panose="02030600000101010101" pitchFamily="18" charset="-127"/>
              <a:ea typeface="HY중고딕" panose="02030600000101010101" pitchFamily="18" charset="-127"/>
              <a:sym typeface="산돌고딕 M" pitchFamily="18" charset="-127"/>
            </a:endParaRPr>
          </a:p>
        </p:txBody>
      </p:sp>
      <p:sp>
        <p:nvSpPr>
          <p:cNvPr id="10" name="TextBox 30"/>
          <p:cNvSpPr txBox="1">
            <a:spLocks noChangeArrowheads="1"/>
          </p:cNvSpPr>
          <p:nvPr/>
        </p:nvSpPr>
        <p:spPr bwMode="auto">
          <a:xfrm>
            <a:off x="468313" y="267494"/>
            <a:ext cx="75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Ⅰ.</a:t>
            </a:r>
            <a:r>
              <a:rPr kumimoji="0" lang="en-US" altLang="ko-KR" sz="24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총론</a:t>
            </a:r>
          </a:p>
        </p:txBody>
      </p:sp>
      <p:sp>
        <p:nvSpPr>
          <p:cNvPr id="12" name="Rectangle 20"/>
          <p:cNvSpPr>
            <a:spLocks/>
          </p:cNvSpPr>
          <p:nvPr/>
        </p:nvSpPr>
        <p:spPr bwMode="auto">
          <a:xfrm>
            <a:off x="679904" y="4048026"/>
            <a:ext cx="8067254" cy="755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43560" bIns="0"/>
          <a:lstStyle/>
          <a:p>
            <a:pPr algn="just">
              <a:lnSpc>
                <a:spcPct val="150000"/>
              </a:lnSpc>
            </a:pPr>
            <a:r>
              <a:rPr kumimoji="0" lang="en-US" altLang="ko-KR" sz="1600" b="1" dirty="0" smtClean="0">
                <a:ea typeface="맑은 고딕" panose="020B0503020000020004" pitchFamily="50" charset="-127"/>
                <a:sym typeface="산돌고딕 M" pitchFamily="18" charset="-127"/>
              </a:rPr>
              <a:t> 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→</a:t>
            </a:r>
            <a:r>
              <a:rPr kumimoji="0" lang="en-US" altLang="ko-KR" sz="1600" b="1" dirty="0" smtClean="0">
                <a:ea typeface="맑은 고딕" panose="020B0503020000020004" pitchFamily="50" charset="-127"/>
                <a:sym typeface="산돌고딕 M" pitchFamily="18" charset="-127"/>
              </a:rPr>
              <a:t> 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결국 그 지역의 지표 연평균 온도보다 어느 정도 높은 온도를</a:t>
            </a:r>
            <a:r>
              <a:rPr lang="en-US" altLang="ko-KR" sz="1600" b="1" dirty="0" smtClean="0">
                <a:ea typeface="맑은 고딕" panose="020B0503020000020004" pitchFamily="50" charset="-127"/>
                <a:sym typeface="산돌고딕 M" pitchFamily="18" charset="-127"/>
              </a:rPr>
              <a:t> 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가질 때</a:t>
            </a:r>
            <a:r>
              <a:rPr lang="en-US" altLang="ko-KR" sz="1600" b="1" dirty="0" smtClean="0">
                <a:ea typeface="맑은 고딕" panose="020B0503020000020004" pitchFamily="50" charset="-127"/>
                <a:sym typeface="산돌고딕 M" pitchFamily="18" charset="-127"/>
              </a:rPr>
              <a:t> </a:t>
            </a:r>
            <a:br>
              <a:rPr lang="en-US" altLang="ko-KR" sz="1600" b="1" dirty="0" smtClean="0">
                <a:ea typeface="맑은 고딕" panose="020B0503020000020004" pitchFamily="50" charset="-127"/>
                <a:sym typeface="산돌고딕 M" pitchFamily="18" charset="-127"/>
              </a:rPr>
            </a:br>
            <a:r>
              <a:rPr lang="en-US" altLang="ko-KR" sz="1600" b="1" dirty="0" smtClean="0">
                <a:ea typeface="맑은 고딕" panose="020B0503020000020004" pitchFamily="50" charset="-127"/>
                <a:sym typeface="산돌고딕 M" pitchFamily="18" charset="-127"/>
              </a:rPr>
              <a:t>      </a:t>
            </a:r>
            <a:r>
              <a:rPr lang="ko-KR" altLang="en-US" sz="1600" b="1" dirty="0">
                <a:ea typeface="맑은 고딕" panose="020B0503020000020004" pitchFamily="50" charset="-127"/>
                <a:sym typeface="산돌고딕 M" pitchFamily="18" charset="-127"/>
              </a:rPr>
              <a:t>온천이라고 </a:t>
            </a:r>
            <a:r>
              <a:rPr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 하며</a:t>
            </a:r>
            <a:r>
              <a:rPr lang="en-US" altLang="ko-KR" sz="1600" b="1" dirty="0">
                <a:ea typeface="맑은 고딕" panose="020B0503020000020004" pitchFamily="50" charset="-127"/>
                <a:sym typeface="산돌고딕 M" pitchFamily="18" charset="-127"/>
              </a:rPr>
              <a:t>, </a:t>
            </a:r>
            <a:r>
              <a:rPr lang="en-US" altLang="ko-KR" sz="1600" b="1" dirty="0" smtClean="0">
                <a:ea typeface="맑은 고딕" panose="020B0503020000020004" pitchFamily="50" charset="-127"/>
                <a:sym typeface="산돌고딕 M" pitchFamily="18" charset="-127"/>
              </a:rPr>
              <a:t> </a:t>
            </a:r>
            <a:r>
              <a:rPr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일반적으로 </a:t>
            </a:r>
            <a:r>
              <a:rPr lang="en-US" altLang="ko-KR" sz="1600" b="1" dirty="0">
                <a:ea typeface="맑은 고딕" panose="020B0503020000020004" pitchFamily="50" charset="-127"/>
                <a:sym typeface="산돌고딕 M" pitchFamily="18" charset="-127"/>
              </a:rPr>
              <a:t>5 </a:t>
            </a:r>
            <a:r>
              <a:rPr lang="en-US" altLang="ko-KR" sz="1600" b="1" dirty="0" smtClean="0">
                <a:ea typeface="맑은 고딕" panose="020B0503020000020004" pitchFamily="50" charset="-127"/>
                <a:sym typeface="산돌고딕 M" pitchFamily="18" charset="-127"/>
              </a:rPr>
              <a:t>℃ </a:t>
            </a:r>
            <a:r>
              <a:rPr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∼ </a:t>
            </a:r>
            <a:r>
              <a:rPr lang="en-US" altLang="ko-KR" sz="1600" b="1" dirty="0" smtClean="0">
                <a:ea typeface="맑은 고딕" panose="020B0503020000020004" pitchFamily="50" charset="-127"/>
                <a:sym typeface="산돌고딕 M" pitchFamily="18" charset="-127"/>
              </a:rPr>
              <a:t>10 </a:t>
            </a:r>
            <a:r>
              <a:rPr lang="en-US" altLang="ko-KR" sz="1600" b="1" dirty="0">
                <a:ea typeface="맑은 고딕" panose="020B0503020000020004" pitchFamily="50" charset="-127"/>
                <a:sym typeface="산돌고딕 M" pitchFamily="18" charset="-127"/>
              </a:rPr>
              <a:t>℃</a:t>
            </a:r>
            <a:r>
              <a:rPr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의  </a:t>
            </a:r>
            <a:r>
              <a:rPr lang="ko-KR" altLang="en-US" sz="1600" b="1" dirty="0" err="1" smtClean="0">
                <a:ea typeface="맑은 고딕" panose="020B0503020000020004" pitchFamily="50" charset="-127"/>
                <a:sym typeface="산돌고딕 M" pitchFamily="18" charset="-127"/>
              </a:rPr>
              <a:t>온도차를</a:t>
            </a:r>
            <a:r>
              <a:rPr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  인용</a:t>
            </a:r>
            <a:endParaRPr lang="en-US" altLang="ko-KR" sz="1600" b="1" dirty="0">
              <a:ea typeface="맑은 고딕" panose="020B0503020000020004" pitchFamily="50" charset="-127"/>
              <a:sym typeface="산돌고딕 M" pitchFamily="18" charset="-127"/>
            </a:endParaRPr>
          </a:p>
        </p:txBody>
      </p:sp>
      <p:pic>
        <p:nvPicPr>
          <p:cNvPr id="1176" name="Picture 152"/>
          <p:cNvPicPr>
            <a:picLocks noGrp="1"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100" y="3873500"/>
            <a:ext cx="78359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854755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82BE0136-2047-40D9-87F2-CFE6B46815B8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13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789552"/>
            <a:ext cx="513715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187625" y="915566"/>
            <a:ext cx="189346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83568" y="1419622"/>
            <a:ext cx="6411069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600" b="1" dirty="0">
                <a:ea typeface="맑은 고딕" panose="020B0503020000020004" pitchFamily="50" charset="-127"/>
              </a:rPr>
              <a:t>∞</a:t>
            </a:r>
            <a:r>
              <a:rPr lang="en-US" altLang="ko-KR" sz="1600" b="1" dirty="0" smtClean="0">
                <a:ea typeface="맑은 고딕" panose="020B0503020000020004" pitchFamily="50" charset="-127"/>
                <a:sym typeface="산돌고딕 M" pitchFamily="18" charset="-127"/>
              </a:rPr>
              <a:t> </a:t>
            </a:r>
            <a:r>
              <a:rPr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해외 온천 지정기준 </a:t>
            </a:r>
            <a:r>
              <a:rPr lang="en-US" altLang="ko-KR" sz="1600" b="1" dirty="0" smtClean="0">
                <a:ea typeface="맑은 고딕" panose="020B0503020000020004" pitchFamily="50" charset="-127"/>
                <a:sym typeface="산돌고딕 M" pitchFamily="18" charset="-127"/>
              </a:rPr>
              <a:t>(</a:t>
            </a:r>
            <a:r>
              <a:rPr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온도</a:t>
            </a:r>
            <a:r>
              <a:rPr lang="en-US" altLang="ko-KR" sz="1600" b="1" dirty="0" smtClean="0">
                <a:ea typeface="맑은 고딕" panose="020B0503020000020004" pitchFamily="50" charset="-127"/>
                <a:sym typeface="산돌고딕 M" pitchFamily="18" charset="-127"/>
              </a:rPr>
              <a:t>)</a:t>
            </a:r>
            <a:endParaRPr lang="ko-KR" altLang="en-US" sz="1600" b="1" dirty="0" smtClean="0"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500" b="1" dirty="0" smtClean="0">
                <a:ea typeface="맑은 고딕" panose="020B0503020000020004" pitchFamily="50" charset="-127"/>
              </a:rPr>
              <a:t>  </a:t>
            </a:r>
            <a:r>
              <a:rPr lang="en-US" altLang="ko-KR" sz="1500" b="1" dirty="0" smtClean="0">
                <a:ea typeface="맑은 고딕" panose="020B0503020000020004" pitchFamily="50" charset="-127"/>
              </a:rPr>
              <a:t>- </a:t>
            </a:r>
            <a:r>
              <a:rPr lang="ko-KR" altLang="en-US" sz="1500" b="1" dirty="0" smtClean="0">
                <a:ea typeface="맑은 고딕" panose="020B0503020000020004" pitchFamily="50" charset="-127"/>
              </a:rPr>
              <a:t>대 </a:t>
            </a:r>
            <a:r>
              <a:rPr lang="ko-KR" altLang="en-US" sz="1500" b="1" dirty="0">
                <a:ea typeface="맑은 고딕" panose="020B0503020000020004" pitchFamily="50" charset="-127"/>
              </a:rPr>
              <a:t>만 </a:t>
            </a:r>
            <a:r>
              <a:rPr lang="en-US" altLang="ko-KR" sz="1500" b="1" dirty="0">
                <a:ea typeface="맑은 고딕" panose="020B0503020000020004" pitchFamily="50" charset="-127"/>
              </a:rPr>
              <a:t>: 30</a:t>
            </a:r>
            <a:r>
              <a:rPr lang="ko-KR" altLang="en-US" sz="1500" b="1" dirty="0">
                <a:ea typeface="맑은 고딕" panose="020B0503020000020004" pitchFamily="50" charset="-127"/>
              </a:rPr>
              <a:t>℃ </a:t>
            </a:r>
            <a:r>
              <a:rPr lang="ko-KR" altLang="en-US" sz="1500" b="1" dirty="0" smtClean="0">
                <a:ea typeface="맑은 고딕" panose="020B0503020000020004" pitchFamily="50" charset="-127"/>
              </a:rPr>
              <a:t>이상 </a:t>
            </a:r>
            <a:endParaRPr lang="en-US" altLang="ko-KR" sz="1500" b="1" dirty="0"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500" b="1" dirty="0" smtClean="0">
                <a:ea typeface="맑은 고딕" panose="020B0503020000020004" pitchFamily="50" charset="-127"/>
              </a:rPr>
              <a:t>  </a:t>
            </a:r>
            <a:r>
              <a:rPr lang="en-US" altLang="ko-KR" sz="1500" b="1" dirty="0" smtClean="0">
                <a:ea typeface="맑은 고딕" panose="020B0503020000020004" pitchFamily="50" charset="-127"/>
              </a:rPr>
              <a:t>- </a:t>
            </a:r>
            <a:r>
              <a:rPr lang="ko-KR" altLang="en-US" sz="15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일본</a:t>
            </a:r>
            <a:r>
              <a:rPr lang="en-US" altLang="ko-KR" sz="1500" b="1" dirty="0">
                <a:solidFill>
                  <a:srgbClr val="FF0000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1500" b="1" dirty="0">
                <a:solidFill>
                  <a:srgbClr val="FF0000"/>
                </a:solidFill>
                <a:ea typeface="맑은 고딕" panose="020B0503020000020004" pitchFamily="50" charset="-127"/>
              </a:rPr>
              <a:t>남아프리카공화국 </a:t>
            </a:r>
            <a:r>
              <a:rPr lang="en-US" altLang="ko-KR" sz="1500" b="1" dirty="0">
                <a:solidFill>
                  <a:srgbClr val="FF0000"/>
                </a:solidFill>
                <a:ea typeface="맑은 고딕" panose="020B0503020000020004" pitchFamily="50" charset="-127"/>
              </a:rPr>
              <a:t>: 25</a:t>
            </a:r>
            <a:r>
              <a:rPr lang="ko-KR" altLang="en-US" sz="1500" b="1" dirty="0">
                <a:solidFill>
                  <a:srgbClr val="FF0000"/>
                </a:solidFill>
                <a:ea typeface="맑은 고딕" panose="020B0503020000020004" pitchFamily="50" charset="-127"/>
              </a:rPr>
              <a:t>℃ </a:t>
            </a:r>
            <a:r>
              <a:rPr lang="ko-KR" altLang="en-US" sz="15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이상  </a:t>
            </a:r>
            <a:r>
              <a:rPr lang="en-US" altLang="ko-KR" sz="15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---</a:t>
            </a:r>
            <a:r>
              <a:rPr lang="en-US" altLang="ko-KR" sz="1500" b="1" dirty="0" smtClean="0">
                <a:solidFill>
                  <a:srgbClr val="FF0000"/>
                </a:solidFill>
                <a:ea typeface="맑은 고딕" panose="020B0503020000020004" pitchFamily="50" charset="-127"/>
                <a:sym typeface="Wingdings" pitchFamily="2" charset="2"/>
              </a:rPr>
              <a:t> </a:t>
            </a:r>
            <a:r>
              <a:rPr lang="ko-KR" altLang="en-US" sz="1500" b="1" dirty="0" smtClean="0">
                <a:solidFill>
                  <a:srgbClr val="FF0000"/>
                </a:solidFill>
                <a:ea typeface="맑은 고딕" panose="020B0503020000020004" pitchFamily="50" charset="-127"/>
                <a:sym typeface="Wingdings" pitchFamily="2" charset="2"/>
              </a:rPr>
              <a:t>대한민국</a:t>
            </a:r>
            <a:endParaRPr lang="en-US" altLang="ko-KR" sz="1500" b="1" dirty="0" smtClean="0">
              <a:solidFill>
                <a:srgbClr val="FF0000"/>
              </a:solidFill>
              <a:ea typeface="맑은 고딕" panose="020B0503020000020004" pitchFamily="50" charset="-127"/>
              <a:sym typeface="Wingdings" pitchFamily="2" charset="2"/>
            </a:endParaRPr>
          </a:p>
          <a:p>
            <a:pPr>
              <a:lnSpc>
                <a:spcPct val="200000"/>
              </a:lnSpc>
            </a:pPr>
            <a:r>
              <a:rPr lang="ko-KR" altLang="en-US" sz="1500" b="1" dirty="0" smtClean="0">
                <a:ea typeface="맑은 고딕" panose="020B0503020000020004" pitchFamily="50" charset="-127"/>
              </a:rPr>
              <a:t>  </a:t>
            </a:r>
            <a:r>
              <a:rPr lang="en-US" altLang="ko-KR" sz="1500" b="1" dirty="0" smtClean="0">
                <a:ea typeface="맑은 고딕" panose="020B0503020000020004" pitchFamily="50" charset="-127"/>
              </a:rPr>
              <a:t>- </a:t>
            </a:r>
            <a:r>
              <a:rPr lang="ko-KR" altLang="en-US" sz="1500" b="1" dirty="0" smtClean="0">
                <a:ea typeface="맑은 고딕" panose="020B0503020000020004" pitchFamily="50" charset="-127"/>
              </a:rPr>
              <a:t>미 </a:t>
            </a:r>
            <a:r>
              <a:rPr lang="ko-KR" altLang="en-US" sz="1500" b="1" dirty="0">
                <a:ea typeface="맑은 고딕" panose="020B0503020000020004" pitchFamily="50" charset="-127"/>
              </a:rPr>
              <a:t>국 </a:t>
            </a:r>
            <a:r>
              <a:rPr lang="en-US" altLang="ko-KR" sz="1500" b="1" dirty="0">
                <a:ea typeface="맑은 고딕" panose="020B0503020000020004" pitchFamily="50" charset="-127"/>
              </a:rPr>
              <a:t>: 21</a:t>
            </a:r>
            <a:r>
              <a:rPr lang="ko-KR" altLang="en-US" sz="1500" b="1" dirty="0">
                <a:ea typeface="맑은 고딕" panose="020B0503020000020004" pitchFamily="50" charset="-127"/>
              </a:rPr>
              <a:t>℃</a:t>
            </a:r>
            <a:r>
              <a:rPr lang="en-US" altLang="ko-KR" sz="1500" b="1" dirty="0">
                <a:ea typeface="맑은 고딕" panose="020B0503020000020004" pitchFamily="50" charset="-127"/>
              </a:rPr>
              <a:t>(70</a:t>
            </a:r>
            <a:r>
              <a:rPr lang="ko-KR" altLang="en-US" sz="1500" b="1" dirty="0">
                <a:ea typeface="맑은 고딕" panose="020B0503020000020004" pitchFamily="50" charset="-127"/>
              </a:rPr>
              <a:t>℉</a:t>
            </a:r>
            <a:r>
              <a:rPr lang="en-US" altLang="ko-KR" sz="1500" b="1" dirty="0">
                <a:ea typeface="맑은 고딕" panose="020B0503020000020004" pitchFamily="50" charset="-127"/>
              </a:rPr>
              <a:t>) </a:t>
            </a:r>
            <a:r>
              <a:rPr lang="ko-KR" altLang="en-US" sz="1500" b="1" dirty="0" smtClean="0">
                <a:ea typeface="맑은 고딕" panose="020B0503020000020004" pitchFamily="50" charset="-127"/>
              </a:rPr>
              <a:t>이상</a:t>
            </a:r>
            <a:endParaRPr lang="en-US" altLang="ko-KR" sz="1500" b="1" dirty="0" smtClean="0"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500" b="1" dirty="0" smtClean="0">
                <a:ea typeface="맑은 고딕" panose="020B0503020000020004" pitchFamily="50" charset="-127"/>
              </a:rPr>
              <a:t>  </a:t>
            </a:r>
            <a:r>
              <a:rPr lang="en-US" altLang="ko-KR" sz="1500" b="1" dirty="0" smtClean="0">
                <a:ea typeface="맑은 고딕" panose="020B0503020000020004" pitchFamily="50" charset="-127"/>
              </a:rPr>
              <a:t>- </a:t>
            </a:r>
            <a:r>
              <a:rPr lang="ko-KR" altLang="en-US" sz="1500" b="1" dirty="0" smtClean="0">
                <a:ea typeface="맑은 고딕" panose="020B0503020000020004" pitchFamily="50" charset="-127"/>
              </a:rPr>
              <a:t>독일</a:t>
            </a:r>
            <a:r>
              <a:rPr lang="en-US" altLang="ko-KR" sz="1500" b="1" dirty="0">
                <a:ea typeface="맑은 고딕" panose="020B0503020000020004" pitchFamily="50" charset="-127"/>
              </a:rPr>
              <a:t>, </a:t>
            </a:r>
            <a:r>
              <a:rPr lang="ko-KR" altLang="en-US" sz="1500" b="1" dirty="0">
                <a:ea typeface="맑은 고딕" panose="020B0503020000020004" pitchFamily="50" charset="-127"/>
              </a:rPr>
              <a:t>이탈리아</a:t>
            </a:r>
            <a:r>
              <a:rPr lang="en-US" altLang="ko-KR" sz="1500" b="1" dirty="0">
                <a:ea typeface="맑은 고딕" panose="020B0503020000020004" pitchFamily="50" charset="-127"/>
              </a:rPr>
              <a:t>, </a:t>
            </a:r>
            <a:r>
              <a:rPr lang="ko-KR" altLang="en-US" sz="1500" b="1" dirty="0">
                <a:ea typeface="맑은 고딕" panose="020B0503020000020004" pitchFamily="50" charset="-127"/>
              </a:rPr>
              <a:t>영국 </a:t>
            </a:r>
            <a:r>
              <a:rPr lang="en-US" altLang="ko-KR" sz="1500" b="1" dirty="0">
                <a:ea typeface="맑은 고딕" panose="020B0503020000020004" pitchFamily="50" charset="-127"/>
              </a:rPr>
              <a:t>: 20</a:t>
            </a:r>
            <a:r>
              <a:rPr lang="ko-KR" altLang="en-US" sz="1500" b="1" dirty="0">
                <a:ea typeface="맑은 고딕" panose="020B0503020000020004" pitchFamily="50" charset="-127"/>
              </a:rPr>
              <a:t>℃ 이상</a:t>
            </a:r>
          </a:p>
        </p:txBody>
      </p:sp>
      <p:sp>
        <p:nvSpPr>
          <p:cNvPr id="10" name="TextBox 30"/>
          <p:cNvSpPr txBox="1">
            <a:spLocks noChangeArrowheads="1"/>
          </p:cNvSpPr>
          <p:nvPr/>
        </p:nvSpPr>
        <p:spPr bwMode="auto">
          <a:xfrm>
            <a:off x="468313" y="267494"/>
            <a:ext cx="75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Ⅰ.</a:t>
            </a:r>
            <a:r>
              <a:rPr kumimoji="0" lang="en-US" altLang="ko-KR" sz="24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총론</a:t>
            </a:r>
          </a:p>
        </p:txBody>
      </p:sp>
      <p:graphicFrame>
        <p:nvGraphicFramePr>
          <p:cNvPr id="2" name="개체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xmlns="" val="1454690631"/>
              </p:ext>
            </p:extLst>
          </p:nvPr>
        </p:nvGraphicFramePr>
        <p:xfrm>
          <a:off x="684213" y="3876675"/>
          <a:ext cx="7847012" cy="1122363"/>
        </p:xfrm>
        <a:graphic>
          <a:graphicData uri="http://schemas.openxmlformats.org/presentationml/2006/ole">
            <p:oleObj spid="_x0000_s2310" name="Image" r:id="rId5" imgW="12190476" imgH="3936508" progId="">
              <p:embed/>
            </p:oleObj>
          </a:graphicData>
        </a:graphic>
      </p:graphicFrame>
      <p:sp>
        <p:nvSpPr>
          <p:cNvPr id="12" name="Text Box 25"/>
          <p:cNvSpPr txBox="1">
            <a:spLocks noChangeArrowheads="1"/>
          </p:cNvSpPr>
          <p:nvPr/>
        </p:nvSpPr>
        <p:spPr bwMode="auto">
          <a:xfrm>
            <a:off x="5268790" y="843558"/>
            <a:ext cx="38862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b="1" dirty="0" smtClean="0">
                <a:solidFill>
                  <a:srgbClr val="006600"/>
                </a:solidFill>
                <a:latin typeface="Arial" charset="0"/>
              </a:rPr>
              <a:t>온천  온도는   </a:t>
            </a:r>
            <a:r>
              <a:rPr lang="en-US" altLang="ko-KR" sz="2400" b="1" dirty="0" smtClean="0">
                <a:solidFill>
                  <a:srgbClr val="FF0000"/>
                </a:solidFill>
                <a:latin typeface="Arial" charset="0"/>
              </a:rPr>
              <a:t>25</a:t>
            </a:r>
            <a:r>
              <a:rPr lang="en-US" altLang="ko-KR" sz="2400" dirty="0">
                <a:solidFill>
                  <a:srgbClr val="FF0000"/>
                </a:solidFill>
                <a:sym typeface="산돌고딕 M" pitchFamily="18" charset="-127"/>
              </a:rPr>
              <a:t> </a:t>
            </a:r>
            <a:r>
              <a:rPr lang="en-US" altLang="ko-KR" sz="2400" b="1" dirty="0">
                <a:solidFill>
                  <a:srgbClr val="FF0000"/>
                </a:solidFill>
                <a:latin typeface="Arial" charset="0"/>
                <a:sym typeface="산돌고딕 M" pitchFamily="18" charset="-127"/>
              </a:rPr>
              <a:t>℃</a:t>
            </a:r>
            <a:r>
              <a:rPr lang="en-US" altLang="ko-KR" sz="2000" dirty="0">
                <a:sym typeface="산돌고딕 M" pitchFamily="18" charset="-127"/>
              </a:rPr>
              <a:t> </a:t>
            </a:r>
            <a:r>
              <a:rPr lang="en-US" altLang="ko-KR" sz="2000" b="1" dirty="0" smtClean="0">
                <a:solidFill>
                  <a:srgbClr val="006600"/>
                </a:solidFill>
                <a:latin typeface="Arial" charset="0"/>
              </a:rPr>
              <a:t>?</a:t>
            </a:r>
            <a:endParaRPr lang="en-US" altLang="ko-KR" sz="2000" b="1" dirty="0">
              <a:solidFill>
                <a:srgbClr val="0066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4143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82BE0136-2047-40D9-87F2-CFE6B46815B8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14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1" name="Rectangle 20"/>
          <p:cNvSpPr>
            <a:spLocks/>
          </p:cNvSpPr>
          <p:nvPr/>
        </p:nvSpPr>
        <p:spPr bwMode="auto">
          <a:xfrm>
            <a:off x="848445" y="1419622"/>
            <a:ext cx="7756003" cy="93610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pPr>
              <a:lnSpc>
                <a:spcPct val="140000"/>
              </a:lnSpc>
            </a:pPr>
            <a:r>
              <a:rPr lang="en-US" altLang="ko-KR" sz="1600" dirty="0" smtClean="0">
                <a:ea typeface="맑은 고딕" panose="020B0503020000020004" pitchFamily="50" charset="-127"/>
                <a:sym typeface="산돌고딕 M" pitchFamily="18" charset="-127"/>
              </a:rPr>
              <a:t> </a:t>
            </a:r>
            <a:r>
              <a:rPr lang="ko-KR" altLang="en-US" sz="1600" b="1" dirty="0" smtClean="0">
                <a:ea typeface="맑은 고딕" panose="020B0503020000020004" pitchFamily="50" charset="-127"/>
              </a:rPr>
              <a:t>∞</a:t>
            </a:r>
            <a:r>
              <a:rPr lang="en-US" altLang="ko-KR" sz="1600" b="1" dirty="0" smtClean="0">
                <a:ea typeface="맑은 고딕" panose="020B0503020000020004" pitchFamily="50" charset="-127"/>
                <a:sym typeface="산돌고딕 M" pitchFamily="18" charset="-127"/>
              </a:rPr>
              <a:t> </a:t>
            </a:r>
            <a:r>
              <a:rPr lang="ko-KR" altLang="en-US" sz="1600" b="1" dirty="0">
                <a:ea typeface="맑은 고딕" panose="020B0503020000020004" pitchFamily="50" charset="-127"/>
              </a:rPr>
              <a:t>목욕용 기준 </a:t>
            </a:r>
            <a:r>
              <a:rPr lang="en-US" altLang="ko-KR" sz="1600" b="1" dirty="0">
                <a:ea typeface="맑은 고딕" panose="020B0503020000020004" pitchFamily="50" charset="-127"/>
              </a:rPr>
              <a:t>: </a:t>
            </a:r>
            <a:r>
              <a:rPr lang="ko-KR" altLang="en-US" sz="1600" b="1" dirty="0" err="1">
                <a:ea typeface="맑은 고딕" panose="020B0503020000020004" pitchFamily="50" charset="-127"/>
              </a:rPr>
              <a:t>온천법시행규칙</a:t>
            </a:r>
            <a:r>
              <a:rPr lang="ko-KR" altLang="en-US" sz="1600" b="1" dirty="0">
                <a:ea typeface="맑은 고딕" panose="020B0503020000020004" pitchFamily="50" charset="-127"/>
              </a:rPr>
              <a:t> 제</a:t>
            </a:r>
            <a:r>
              <a:rPr lang="en-US" altLang="ko-KR" sz="1600" b="1" dirty="0">
                <a:ea typeface="맑은 고딕" panose="020B0503020000020004" pitchFamily="50" charset="-127"/>
              </a:rPr>
              <a:t>11</a:t>
            </a:r>
            <a:r>
              <a:rPr lang="ko-KR" altLang="en-US" sz="1600" b="1" dirty="0">
                <a:ea typeface="맑은 고딕" panose="020B0503020000020004" pitchFamily="50" charset="-127"/>
              </a:rPr>
              <a:t>조</a:t>
            </a:r>
            <a:r>
              <a:rPr lang="en-US" altLang="ko-KR" sz="1600" b="1" dirty="0">
                <a:ea typeface="맑은 고딕" panose="020B0503020000020004" pitchFamily="50" charset="-127"/>
              </a:rPr>
              <a:t>〔</a:t>
            </a:r>
            <a:r>
              <a:rPr lang="ko-KR" altLang="en-US" sz="1600" b="1" dirty="0">
                <a:ea typeface="맑은 고딕" panose="020B0503020000020004" pitchFamily="50" charset="-127"/>
              </a:rPr>
              <a:t>별표</a:t>
            </a:r>
            <a:r>
              <a:rPr lang="en-US" altLang="ko-KR" sz="1600" b="1" dirty="0">
                <a:ea typeface="맑은 고딕" panose="020B0503020000020004" pitchFamily="50" charset="-127"/>
              </a:rPr>
              <a:t>3</a:t>
            </a:r>
            <a:r>
              <a:rPr lang="en-US" altLang="ko-KR" sz="1600" b="1" dirty="0" smtClean="0">
                <a:ea typeface="맑은 고딕" panose="020B0503020000020004" pitchFamily="50" charset="-127"/>
              </a:rPr>
              <a:t>〕</a:t>
            </a:r>
          </a:p>
          <a:p>
            <a:pPr>
              <a:lnSpc>
                <a:spcPct val="140000"/>
              </a:lnSpc>
            </a:pPr>
            <a:r>
              <a:rPr lang="ko-KR" altLang="en-US" sz="1600" dirty="0" smtClean="0">
                <a:ea typeface="맑은 고딕" panose="020B0503020000020004" pitchFamily="50" charset="-127"/>
              </a:rPr>
              <a:t>     </a:t>
            </a:r>
            <a:r>
              <a:rPr lang="en-US" altLang="ko-KR" sz="1600" dirty="0">
                <a:ea typeface="맑은 고딕" panose="020B0503020000020004" pitchFamily="50" charset="-127"/>
              </a:rPr>
              <a:t>- </a:t>
            </a:r>
            <a:r>
              <a:rPr lang="ko-KR" altLang="en-US" sz="1600" dirty="0" err="1">
                <a:ea typeface="맑은 고딕" panose="020B0503020000020004" pitchFamily="50" charset="-127"/>
              </a:rPr>
              <a:t>음용</a:t>
            </a:r>
            <a:r>
              <a:rPr lang="ko-KR" altLang="en-US" sz="1600" dirty="0">
                <a:ea typeface="맑은 고딕" panose="020B0503020000020004" pitchFamily="50" charset="-127"/>
              </a:rPr>
              <a:t> 기준 </a:t>
            </a:r>
            <a:r>
              <a:rPr lang="en-US" altLang="ko-KR" sz="1600" dirty="0">
                <a:ea typeface="맑은 고딕" panose="020B0503020000020004" pitchFamily="50" charset="-127"/>
              </a:rPr>
              <a:t>: </a:t>
            </a:r>
            <a:r>
              <a:rPr lang="ko-KR" altLang="en-US" sz="1600" dirty="0" smtClean="0">
                <a:ea typeface="맑은 고딕" panose="020B0503020000020004" pitchFamily="50" charset="-127"/>
              </a:rPr>
              <a:t>먹는 물 </a:t>
            </a:r>
            <a:r>
              <a:rPr lang="ko-KR" altLang="en-US" sz="1600" dirty="0">
                <a:ea typeface="맑은 고딕" panose="020B0503020000020004" pitchFamily="50" charset="-127"/>
              </a:rPr>
              <a:t>수질기준 및 검사 등에 관한 규칙 제</a:t>
            </a:r>
            <a:r>
              <a:rPr lang="en-US" altLang="ko-KR" sz="1600" dirty="0">
                <a:ea typeface="맑은 고딕" panose="020B0503020000020004" pitchFamily="50" charset="-127"/>
              </a:rPr>
              <a:t>2</a:t>
            </a:r>
            <a:r>
              <a:rPr lang="ko-KR" altLang="en-US" sz="1600" dirty="0">
                <a:ea typeface="맑은 고딕" panose="020B0503020000020004" pitchFamily="50" charset="-127"/>
              </a:rPr>
              <a:t>조   </a:t>
            </a:r>
            <a:endParaRPr lang="en-US" altLang="ko-KR" sz="1600" dirty="0">
              <a:ea typeface="맑은 고딕" panose="020B0503020000020004" pitchFamily="50" charset="-127"/>
            </a:endParaRPr>
          </a:p>
          <a:p>
            <a:pPr>
              <a:lnSpc>
                <a:spcPct val="140000"/>
              </a:lnSpc>
            </a:pPr>
            <a:r>
              <a:rPr lang="en-US" altLang="ko-KR" sz="13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      ※ </a:t>
            </a:r>
            <a:r>
              <a:rPr lang="ko-KR" altLang="en-US" sz="13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공중위생관리법시행규칙 기준</a:t>
            </a:r>
            <a:r>
              <a:rPr lang="en-US" altLang="ko-KR" sz="13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3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별표</a:t>
            </a:r>
            <a:r>
              <a:rPr lang="en-US" altLang="ko-KR" sz="13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2)</a:t>
            </a:r>
            <a:r>
              <a:rPr lang="ko-KR" altLang="en-US" sz="13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을 </a:t>
            </a:r>
            <a:r>
              <a:rPr lang="ko-KR" altLang="en-US" sz="13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적용 받지 </a:t>
            </a:r>
            <a:r>
              <a:rPr lang="ko-KR" altLang="en-US" sz="13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않음</a:t>
            </a:r>
          </a:p>
          <a:p>
            <a:pPr algn="just">
              <a:lnSpc>
                <a:spcPct val="140000"/>
              </a:lnSpc>
            </a:pPr>
            <a:endParaRPr lang="en-US" altLang="ko-KR" sz="1600" dirty="0" smtClean="0">
              <a:ea typeface="맑은 고딕" panose="020B0503020000020004" pitchFamily="50" charset="-127"/>
            </a:endParaRPr>
          </a:p>
          <a:p>
            <a:pPr marL="285750" indent="-285750" algn="just">
              <a:lnSpc>
                <a:spcPct val="140000"/>
              </a:lnSpc>
              <a:buFont typeface="Symbol"/>
              <a:buChar char="Þ"/>
            </a:pPr>
            <a:endParaRPr kumimoji="0" lang="en-US" altLang="ko-KR" sz="1600" dirty="0">
              <a:ea typeface="맑은 고딕" panose="020B0503020000020004" pitchFamily="50" charset="-127"/>
              <a:sym typeface="산돌고딕 M" pitchFamily="18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789552"/>
            <a:ext cx="513715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187625" y="915566"/>
            <a:ext cx="189346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5170488" y="917993"/>
            <a:ext cx="38862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b="1" dirty="0" smtClean="0">
                <a:solidFill>
                  <a:srgbClr val="006600"/>
                </a:solidFill>
                <a:latin typeface="Arial" charset="0"/>
              </a:rPr>
              <a:t>온천과  </a:t>
            </a:r>
            <a:r>
              <a:rPr lang="ko-KR" altLang="en-US" sz="2000" b="1" dirty="0" err="1" smtClean="0">
                <a:solidFill>
                  <a:srgbClr val="006600"/>
                </a:solidFill>
                <a:latin typeface="Arial" charset="0"/>
              </a:rPr>
              <a:t>일반목욕장</a:t>
            </a:r>
            <a:r>
              <a:rPr lang="ko-KR" altLang="en-US" sz="2000" b="1" dirty="0" smtClean="0">
                <a:solidFill>
                  <a:srgbClr val="006600"/>
                </a:solidFill>
                <a:latin typeface="Arial" charset="0"/>
              </a:rPr>
              <a:t> 수질기준</a:t>
            </a:r>
            <a:r>
              <a:rPr lang="en-US" altLang="ko-KR" sz="2000" b="1" dirty="0" smtClean="0">
                <a:solidFill>
                  <a:srgbClr val="006600"/>
                </a:solidFill>
                <a:latin typeface="Arial" charset="0"/>
              </a:rPr>
              <a:t>?</a:t>
            </a:r>
            <a:endParaRPr lang="en-US" altLang="ko-KR" sz="2000" b="1" dirty="0">
              <a:solidFill>
                <a:srgbClr val="006600"/>
              </a:solidFill>
              <a:latin typeface="Arial" charset="0"/>
            </a:endParaRPr>
          </a:p>
        </p:txBody>
      </p:sp>
      <p:sp>
        <p:nvSpPr>
          <p:cNvPr id="17" name="Rectangle 20"/>
          <p:cNvSpPr>
            <a:spLocks/>
          </p:cNvSpPr>
          <p:nvPr/>
        </p:nvSpPr>
        <p:spPr bwMode="auto">
          <a:xfrm>
            <a:off x="825228" y="2687985"/>
            <a:ext cx="7756003" cy="1188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43560" bIns="0"/>
          <a:lstStyle/>
          <a:p>
            <a:pPr algn="just">
              <a:lnSpc>
                <a:spcPct val="150000"/>
              </a:lnSpc>
            </a:pPr>
            <a:endParaRPr kumimoji="0" lang="en-US" altLang="ko-KR" sz="1400" dirty="0">
              <a:latin typeface="HY헤드라인M" pitchFamily="18" charset="-127"/>
              <a:ea typeface="HY헤드라인M" pitchFamily="18" charset="-127"/>
              <a:sym typeface="산돌고딕 M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14150807"/>
              </p:ext>
            </p:extLst>
          </p:nvPr>
        </p:nvGraphicFramePr>
        <p:xfrm>
          <a:off x="842764" y="2506779"/>
          <a:ext cx="7738466" cy="2513243"/>
        </p:xfrm>
        <a:graphic>
          <a:graphicData uri="http://schemas.openxmlformats.org/drawingml/2006/table">
            <a:tbl>
              <a:tblPr/>
              <a:tblGrid>
                <a:gridCol w="857466"/>
                <a:gridCol w="2895456"/>
                <a:gridCol w="3985544"/>
              </a:tblGrid>
              <a:tr h="29812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구 분</a:t>
                      </a:r>
                    </a:p>
                  </a:txBody>
                  <a:tcPr marL="17907" marR="17907" marT="13430" marB="13430" anchor="ctr">
                    <a:lnL>
                      <a:noFill/>
                    </a:lnL>
                    <a:lnR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온천법</a:t>
                      </a: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시행규칙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907" marR="17907" marT="13430" marB="13430" anchor="ctr">
                    <a:lnL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공중위생관리법시행규칙</a:t>
                      </a:r>
                    </a:p>
                  </a:txBody>
                  <a:tcPr marL="17907" marR="17907" marT="13430" marB="13430" anchor="ctr">
                    <a:lnL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37737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원 수</a:t>
                      </a:r>
                    </a:p>
                  </a:txBody>
                  <a:tcPr marL="17907" marR="17907" marT="13430" marB="13430" anchor="ctr">
                    <a:lnL>
                      <a:noFill/>
                    </a:lnL>
                    <a:lnR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총대장균군을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검사하되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,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  <a:p>
                      <a:pPr marL="25400" marR="2540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10" dirty="0" err="1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총대장균군은</a:t>
                      </a:r>
                      <a:r>
                        <a:rPr lang="ko-KR" altLang="en-US" sz="1400" b="1" kern="0" spc="-1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en-US" altLang="ko-KR" sz="1400" b="1" kern="0" spc="-1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100</a:t>
                      </a:r>
                      <a:r>
                        <a:rPr lang="ko-KR" altLang="en-US" sz="1400" b="1" kern="0" spc="-1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㎖중에서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/>
                      </a:r>
                      <a:b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</a:b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검출되지 않아야 함</a:t>
                      </a:r>
                    </a:p>
                  </a:txBody>
                  <a:tcPr marL="17907" marR="17907" marT="13430" marB="13430" anchor="ctr">
                    <a:lnL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4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  - </a:t>
                      </a:r>
                      <a:r>
                        <a:rPr lang="ko-KR" altLang="en-US" sz="1400" kern="0" spc="-40" dirty="0" err="1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총대장균군은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en-US" altLang="ko-KR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100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㎖ 중에서 </a:t>
                      </a:r>
                      <a:r>
                        <a:rPr lang="ko-KR" altLang="en-US" sz="1400" kern="0" spc="-40" dirty="0" err="1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무검출</a:t>
                      </a:r>
                      <a:endParaRPr lang="ko-KR" altLang="en-US" sz="1400" kern="0" spc="-4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4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  - 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색도 </a:t>
                      </a:r>
                      <a:r>
                        <a:rPr lang="en-US" altLang="ko-KR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5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도 이하</a:t>
                      </a:r>
                    </a:p>
                    <a:p>
                      <a:pPr marL="25400" marR="254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4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  - 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탁도 </a:t>
                      </a:r>
                      <a:r>
                        <a:rPr lang="en-US" altLang="ko-KR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1NTU 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이하</a:t>
                      </a:r>
                    </a:p>
                    <a:p>
                      <a:pPr marL="25400" marR="254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4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 </a:t>
                      </a:r>
                      <a:r>
                        <a:rPr lang="en-US" altLang="ko-KR" sz="1400" kern="0" spc="-40" baseline="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en-US" altLang="ko-KR" sz="1400" kern="0" spc="-4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- 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수소이온농도 </a:t>
                      </a:r>
                      <a:r>
                        <a:rPr lang="en-US" altLang="ko-KR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5.8~8.6</a:t>
                      </a:r>
                      <a:endParaRPr lang="ko-KR" altLang="en-US" sz="1400" kern="0" spc="-4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4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  - </a:t>
                      </a:r>
                      <a:r>
                        <a:rPr lang="ko-KR" altLang="en-US" sz="1400" kern="0" spc="-40" dirty="0" err="1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과망간산칼륨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소비량 </a:t>
                      </a:r>
                      <a:r>
                        <a:rPr lang="en-US" altLang="ko-KR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10mg/ℓ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이하</a:t>
                      </a:r>
                    </a:p>
                  </a:txBody>
                  <a:tcPr marL="17907" marR="17907" marT="13430" marB="13430" anchor="ctr">
                    <a:lnL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77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욕조수</a:t>
                      </a:r>
                    </a:p>
                  </a:txBody>
                  <a:tcPr marL="17907" marR="17907" marT="13430" marB="13430" anchor="ctr">
                    <a:lnL>
                      <a:noFill/>
                    </a:lnL>
                    <a:lnR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총대장균군을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검사하되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,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  <a:p>
                      <a:pPr marL="25400" marR="2540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-1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</a:t>
                      </a:r>
                      <a:r>
                        <a:rPr lang="ko-KR" altLang="en-US" sz="1400" b="1" kern="0" spc="-1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㎖중에서 </a:t>
                      </a:r>
                      <a:r>
                        <a:rPr lang="en-US" altLang="ko-KR" sz="1400" b="1" kern="0" spc="-1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</a:t>
                      </a:r>
                      <a:r>
                        <a:rPr lang="ko-KR" altLang="en-US" sz="1400" b="1" kern="0" spc="-1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개를 초과하여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  <a:p>
                      <a:pPr marL="25400" marR="2540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검출되지 않아야 함</a:t>
                      </a:r>
                    </a:p>
                  </a:txBody>
                  <a:tcPr marL="17907" marR="17907" marT="13430" marB="13430" anchor="ctr">
                    <a:lnL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4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  - </a:t>
                      </a:r>
                      <a:r>
                        <a:rPr lang="ko-KR" altLang="en-US" sz="1400" kern="0" spc="-40" dirty="0" err="1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대장균군은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en-US" altLang="ko-KR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1ml 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중에서 </a:t>
                      </a:r>
                      <a:r>
                        <a:rPr lang="en-US" altLang="ko-KR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개 이하 </a:t>
                      </a:r>
                    </a:p>
                    <a:p>
                      <a:pPr marL="25400" marR="254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4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  - </a:t>
                      </a:r>
                      <a:r>
                        <a:rPr lang="ko-KR" altLang="en-US" sz="1400" kern="0" spc="-40" dirty="0" err="1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탁도는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en-US" altLang="ko-KR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1.6NTU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이하 </a:t>
                      </a:r>
                    </a:p>
                    <a:p>
                      <a:pPr marL="25400" marR="254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4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  - </a:t>
                      </a:r>
                      <a:r>
                        <a:rPr lang="ko-KR" altLang="en-US" sz="1400" kern="0" spc="-40" dirty="0" err="1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과망간산칼륨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소비량은 </a:t>
                      </a:r>
                      <a:r>
                        <a:rPr lang="en-US" altLang="ko-KR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25mg/ℓ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이하</a:t>
                      </a:r>
                    </a:p>
                  </a:txBody>
                  <a:tcPr marL="17907" marR="17907" marT="13430" marB="13430" anchor="ctr">
                    <a:lnL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TextBox 30"/>
          <p:cNvSpPr txBox="1">
            <a:spLocks noChangeArrowheads="1"/>
          </p:cNvSpPr>
          <p:nvPr/>
        </p:nvSpPr>
        <p:spPr bwMode="auto">
          <a:xfrm>
            <a:off x="468313" y="267494"/>
            <a:ext cx="75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Ⅰ.</a:t>
            </a:r>
            <a:r>
              <a:rPr kumimoji="0" lang="en-US" altLang="ko-KR" sz="24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총론</a:t>
            </a:r>
          </a:p>
        </p:txBody>
      </p:sp>
    </p:spTree>
    <p:extLst>
      <p:ext uri="{BB962C8B-B14F-4D97-AF65-F5344CB8AC3E}">
        <p14:creationId xmlns:p14="http://schemas.microsoft.com/office/powerpoint/2010/main" xmlns="" val="14495387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913DE1B9-605B-4DA6-9053-A5AC1003B023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15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556294" y="1563638"/>
            <a:ext cx="8408194" cy="3384376"/>
          </a:xfrm>
          <a:prstGeom prst="roundRect">
            <a:avLst>
              <a:gd name="adj" fmla="val 0"/>
            </a:avLst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35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ko-KR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0</a:t>
            </a:r>
            <a:endParaRPr lang="ko-KR" altLang="en-US" dirty="0">
              <a:solidFill>
                <a:srgbClr val="FFFFFF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10601" name="직사각형 20"/>
          <p:cNvSpPr>
            <a:spLocks noChangeArrowheads="1"/>
          </p:cNvSpPr>
          <p:nvPr/>
        </p:nvSpPr>
        <p:spPr bwMode="auto">
          <a:xfrm>
            <a:off x="731814" y="1419622"/>
            <a:ext cx="8253142" cy="35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80000"/>
              </a:lnSpc>
            </a:pPr>
            <a:r>
              <a:rPr lang="en-US" altLang="ko-KR" sz="20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</a:t>
            </a:r>
            <a:r>
              <a:rPr lang="ko-KR" altLang="en-US" b="1" dirty="0" err="1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온천우선이용권자</a:t>
            </a:r>
            <a:r>
              <a:rPr lang="en-US" altLang="ko-KR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:</a:t>
            </a:r>
            <a:r>
              <a:rPr lang="en-US" altLang="ko-KR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온천발견 신고가 수리된 </a:t>
            </a:r>
            <a:r>
              <a:rPr lang="ko-KR" altLang="en-US" sz="17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신고인으로서</a:t>
            </a:r>
            <a:endParaRPr lang="en-US" altLang="ko-KR" sz="17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algn="just">
              <a:lnSpc>
                <a:spcPct val="180000"/>
              </a:lnSpc>
            </a:pPr>
            <a:r>
              <a:rPr lang="en-US" altLang="ko-KR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                        </a:t>
            </a: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당해 </a:t>
            </a:r>
            <a:r>
              <a:rPr lang="ko-KR" altLang="en-US" sz="17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온천공이</a:t>
            </a: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있는</a:t>
            </a:r>
            <a:r>
              <a:rPr lang="en-US" altLang="ko-KR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토지를</a:t>
            </a:r>
            <a:r>
              <a:rPr lang="en-US" altLang="ko-KR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소유하고 있는 자</a:t>
            </a:r>
            <a:endParaRPr lang="en-US" altLang="ko-KR" sz="17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algn="just">
              <a:lnSpc>
                <a:spcPct val="180000"/>
              </a:lnSpc>
            </a:pPr>
            <a:r>
              <a:rPr lang="ko-KR" altLang="en-US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</a:t>
            </a:r>
            <a:r>
              <a:rPr lang="ko-KR" altLang="en-US" sz="16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▷ </a:t>
            </a:r>
            <a:r>
              <a:rPr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</a:t>
            </a:r>
            <a:r>
              <a:rPr lang="ko-KR" altLang="en-US" sz="16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천발견신고가 </a:t>
            </a:r>
            <a:r>
              <a:rPr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수리된 </a:t>
            </a:r>
            <a:r>
              <a:rPr lang="ko-KR" altLang="en-US" sz="16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후 토지소유권자가 </a:t>
            </a:r>
            <a:r>
              <a:rPr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변경된 </a:t>
            </a:r>
            <a:r>
              <a:rPr lang="ko-KR" altLang="en-US" sz="16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경우에는 변경된 토지 소유권자임</a:t>
            </a:r>
            <a:endParaRPr lang="en-US" altLang="ko-KR" sz="16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algn="just">
              <a:lnSpc>
                <a:spcPct val="180000"/>
              </a:lnSpc>
            </a:pPr>
            <a:r>
              <a:rPr lang="en-US" altLang="ko-KR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</a:t>
            </a:r>
            <a:r>
              <a:rPr lang="ko-KR" altLang="en-US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온천종사자 </a:t>
            </a:r>
            <a:r>
              <a:rPr lang="en-US" altLang="ko-KR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:</a:t>
            </a:r>
            <a:r>
              <a:rPr lang="en-US" altLang="ko-KR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공중의 목욕용 또는 </a:t>
            </a:r>
            <a:r>
              <a:rPr lang="ko-KR" altLang="en-US" sz="1700" b="1" dirty="0" err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음용에</a:t>
            </a:r>
            <a:r>
              <a: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제공하기 </a:t>
            </a: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위하여 </a:t>
            </a:r>
            <a:r>
              <a: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제</a:t>
            </a:r>
            <a:r>
              <a:rPr lang="en-US" altLang="ko-KR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16</a:t>
            </a: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조 규정에 따른</a:t>
            </a:r>
            <a:endParaRPr lang="en-US" altLang="ko-KR" sz="17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algn="just">
              <a:lnSpc>
                <a:spcPct val="180000"/>
              </a:lnSpc>
            </a:pPr>
            <a:r>
              <a:rPr lang="en-US" altLang="ko-KR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                  </a:t>
            </a: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온천의 </a:t>
            </a:r>
            <a:r>
              <a: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이용허가를 받은 </a:t>
            </a: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자</a:t>
            </a:r>
            <a:endParaRPr lang="en-US" altLang="ko-KR" sz="17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algn="just">
              <a:lnSpc>
                <a:spcPct val="180000"/>
              </a:lnSpc>
            </a:pPr>
            <a:r>
              <a:rPr lang="ko-KR" altLang="ko-KR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</a:t>
            </a:r>
            <a:r>
              <a:rPr lang="ko-KR" altLang="en-US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온천전문검사기관</a:t>
            </a:r>
            <a:r>
              <a:rPr lang="en-US" altLang="ko-KR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:</a:t>
            </a:r>
            <a:r>
              <a:rPr lang="en-US" altLang="ko-KR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온천과 관련한 모든 검사를 </a:t>
            </a: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수행하는 기관</a:t>
            </a:r>
            <a:endParaRPr lang="en-US" altLang="ko-KR" sz="17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algn="just">
              <a:lnSpc>
                <a:spcPct val="180000"/>
              </a:lnSpc>
            </a:pPr>
            <a:r>
              <a:rPr lang="ko-KR" altLang="en-US" sz="16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▷ 온천법제</a:t>
            </a:r>
            <a:r>
              <a:rPr lang="en-US" altLang="ko-KR" sz="16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7</a:t>
            </a:r>
            <a:r>
              <a:rPr lang="ko-KR" altLang="en-US" sz="16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조에서 정한 기준을 갖춘 후 행정자치부장관의 등록증을 발급받아야 함</a:t>
            </a:r>
            <a:endParaRPr lang="en-US" altLang="ko-KR" sz="16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611560" y="1671268"/>
            <a:ext cx="294232" cy="2658446"/>
            <a:chOff x="663961" y="1691222"/>
            <a:chExt cx="294232" cy="2513803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rgbClr val="155B93">
                  <a:shade val="45000"/>
                  <a:satMod val="135000"/>
                </a:srgbClr>
                <a:prstClr val="white"/>
              </a:duotone>
              <a:extLst/>
            </a:blip>
            <a:srcRect/>
            <a:stretch>
              <a:fillRect/>
            </a:stretch>
          </p:blipFill>
          <p:spPr bwMode="auto">
            <a:xfrm rot="16663799">
              <a:off x="719875" y="1669793"/>
              <a:ext cx="216889" cy="259747"/>
            </a:xfrm>
            <a:prstGeom prst="rect">
              <a:avLst/>
            </a:prstGeom>
            <a:noFill/>
            <a:ln>
              <a:noFill/>
            </a:ln>
            <a:extLst/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rgbClr val="155B93">
                  <a:shade val="45000"/>
                  <a:satMod val="135000"/>
                </a:srgbClr>
                <a:prstClr val="white"/>
              </a:duotone>
              <a:extLst/>
            </a:blip>
            <a:srcRect/>
            <a:stretch>
              <a:fillRect/>
            </a:stretch>
          </p:blipFill>
          <p:spPr bwMode="auto">
            <a:xfrm rot="16663799">
              <a:off x="685390" y="3105940"/>
              <a:ext cx="216889" cy="259747"/>
            </a:xfrm>
            <a:prstGeom prst="rect">
              <a:avLst/>
            </a:prstGeom>
            <a:noFill/>
            <a:ln>
              <a:noFill/>
            </a:ln>
            <a:extLst/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rgbClr val="155B93">
                  <a:shade val="45000"/>
                  <a:satMod val="135000"/>
                </a:srgbClr>
                <a:prstClr val="white"/>
              </a:duotone>
              <a:extLst/>
            </a:blip>
            <a:srcRect/>
            <a:stretch>
              <a:fillRect/>
            </a:stretch>
          </p:blipFill>
          <p:spPr bwMode="auto">
            <a:xfrm rot="16663799">
              <a:off x="719873" y="3966708"/>
              <a:ext cx="216889" cy="259745"/>
            </a:xfrm>
            <a:prstGeom prst="rect">
              <a:avLst/>
            </a:prstGeom>
            <a:noFill/>
            <a:ln>
              <a:noFill/>
            </a:ln>
            <a:extLst/>
          </p:spPr>
        </p:pic>
      </p:grpSp>
      <p:sp>
        <p:nvSpPr>
          <p:cNvPr id="12" name="직사각형 25"/>
          <p:cNvSpPr>
            <a:spLocks noChangeArrowheads="1"/>
          </p:cNvSpPr>
          <p:nvPr/>
        </p:nvSpPr>
        <p:spPr bwMode="auto">
          <a:xfrm>
            <a:off x="436761" y="916727"/>
            <a:ext cx="81676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kumimoji="1" lang="en-US" altLang="ko-KR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O </a:t>
            </a:r>
            <a:r>
              <a:rPr kumimoji="1" lang="ko-KR" altLang="en-US" sz="20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온천법상</a:t>
            </a:r>
            <a:r>
              <a:rPr kumimoji="1" lang="ko-KR" altLang="en-US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용어 정의</a:t>
            </a:r>
            <a:endParaRPr lang="ko-KR" altLang="en-US" sz="20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4" name="TextBox 30"/>
          <p:cNvSpPr txBox="1">
            <a:spLocks noChangeArrowheads="1"/>
          </p:cNvSpPr>
          <p:nvPr/>
        </p:nvSpPr>
        <p:spPr bwMode="auto">
          <a:xfrm>
            <a:off x="468313" y="267494"/>
            <a:ext cx="75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Ⅰ.</a:t>
            </a:r>
            <a:r>
              <a:rPr kumimoji="0" lang="en-US" altLang="ko-KR" sz="24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총론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35EA6DC0-89C6-4C43-8BED-3EE4697400DF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16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11619" name="직사각형 6"/>
          <p:cNvSpPr>
            <a:spLocks noChangeArrowheads="1"/>
          </p:cNvSpPr>
          <p:nvPr/>
        </p:nvSpPr>
        <p:spPr bwMode="auto">
          <a:xfrm>
            <a:off x="467544" y="916727"/>
            <a:ext cx="81692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kumimoji="1" lang="en-US" altLang="ko-KR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O </a:t>
            </a:r>
            <a:r>
              <a:rPr kumimoji="1" lang="ko-KR" altLang="en-US" sz="20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온천우선이용권자</a:t>
            </a:r>
            <a:r>
              <a:rPr kumimoji="1" lang="ko-KR" altLang="en-US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권리</a:t>
            </a:r>
            <a:endParaRPr kumimoji="1" lang="ko-KR" altLang="en-US" sz="20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643135" y="1491629"/>
            <a:ext cx="7961313" cy="3473228"/>
          </a:xfrm>
          <a:prstGeom prst="roundRect">
            <a:avLst>
              <a:gd name="adj" fmla="val 0"/>
            </a:avLst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35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1621" name="직사각형 20"/>
          <p:cNvSpPr>
            <a:spLocks noChangeArrowheads="1"/>
          </p:cNvSpPr>
          <p:nvPr/>
        </p:nvSpPr>
        <p:spPr bwMode="auto">
          <a:xfrm>
            <a:off x="899592" y="3579862"/>
            <a:ext cx="740792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1. </a:t>
            </a:r>
            <a:r>
              <a:rPr lang="ko-KR" altLang="en-US" sz="1400" b="1" dirty="0" err="1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온천원</a:t>
            </a:r>
            <a:r>
              <a:rPr lang="ko-KR" altLang="en-US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보호지구</a:t>
            </a:r>
            <a:r>
              <a:rPr lang="en-US" altLang="ko-KR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400" b="1" dirty="0" err="1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온천공보호구역</a:t>
            </a:r>
            <a:r>
              <a:rPr lang="en-US" altLang="ko-KR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r>
              <a:rPr lang="ko-KR" altLang="en-US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내 토지굴착에 대한 우선 허가</a:t>
            </a: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2. </a:t>
            </a:r>
            <a:r>
              <a:rPr lang="ko-KR" altLang="en-US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온천의 </a:t>
            </a:r>
            <a:r>
              <a:rPr lang="ko-KR" altLang="en-US" sz="1400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이용에 대한 우선 허가</a:t>
            </a: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3. </a:t>
            </a:r>
            <a:r>
              <a:rPr lang="ko-KR" altLang="en-US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온천이용시설의 설치소요 </a:t>
            </a:r>
            <a:r>
              <a:rPr lang="ko-KR" altLang="en-US" sz="1400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비용의 </a:t>
            </a:r>
            <a:r>
              <a:rPr lang="ko-KR" altLang="en-US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보조 </a:t>
            </a:r>
            <a:r>
              <a:rPr lang="ko-KR" altLang="en-US" sz="1400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또는 융자</a:t>
            </a:r>
            <a:r>
              <a:rPr lang="en-US" altLang="ko-KR" sz="1400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․</a:t>
            </a:r>
            <a:r>
              <a:rPr lang="ko-KR" altLang="en-US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알선 </a:t>
            </a:r>
            <a:endParaRPr lang="en-US" altLang="ko-KR" sz="1400" b="1" dirty="0" smtClean="0">
              <a:solidFill>
                <a:srgbClr val="FF0000"/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4. </a:t>
            </a:r>
            <a:r>
              <a:rPr lang="ko-KR" altLang="en-US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온천개발계획 </a:t>
            </a:r>
            <a:r>
              <a:rPr lang="ko-KR" altLang="en-US" sz="1400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수립 및 </a:t>
            </a:r>
            <a:r>
              <a:rPr lang="ko-KR" altLang="en-US" sz="1400" b="1" dirty="0" err="1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온천원</a:t>
            </a:r>
            <a:r>
              <a:rPr lang="ko-KR" altLang="en-US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보호지구</a:t>
            </a:r>
            <a:r>
              <a:rPr lang="en-US" altLang="ko-KR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구역</a:t>
            </a:r>
            <a:r>
              <a:rPr lang="en-US" altLang="ko-KR" sz="1400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) </a:t>
            </a:r>
            <a:r>
              <a:rPr lang="ko-KR" altLang="en-US" sz="1400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지정에 관한 의견 </a:t>
            </a:r>
            <a:r>
              <a:rPr lang="ko-KR" altLang="en-US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제시</a:t>
            </a:r>
            <a:endParaRPr lang="ko-KR" altLang="en-US" sz="1400" b="1" dirty="0">
              <a:solidFill>
                <a:srgbClr val="FF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7" name="Rectangle 20"/>
          <p:cNvSpPr>
            <a:spLocks/>
          </p:cNvSpPr>
          <p:nvPr/>
        </p:nvSpPr>
        <p:spPr bwMode="auto">
          <a:xfrm>
            <a:off x="755576" y="1635646"/>
            <a:ext cx="7704855" cy="1944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pPr algn="just">
              <a:lnSpc>
                <a:spcPct val="150000"/>
              </a:lnSpc>
            </a:pPr>
            <a:r>
              <a:rPr lang="en-US" altLang="ko-KR" sz="1200" b="1" dirty="0" smtClean="0">
                <a:latin typeface="나눔고딕" pitchFamily="50" charset="-127"/>
                <a:ea typeface="나눔고딕" pitchFamily="50" charset="-127"/>
                <a:sym typeface="산돌고딕 M" pitchFamily="18" charset="-127"/>
              </a:rPr>
              <a:t> </a:t>
            </a:r>
            <a:r>
              <a:rPr lang="ko-KR" altLang="ko-KR" sz="1400" b="1" dirty="0" smtClean="0">
                <a:latin typeface="나눔고딕" pitchFamily="50" charset="-127"/>
                <a:ea typeface="나눔고딕" pitchFamily="50" charset="-127"/>
                <a:sym typeface="산돌고딕 M" pitchFamily="18" charset="-127"/>
              </a:rPr>
              <a:t>☐</a:t>
            </a:r>
            <a:r>
              <a:rPr lang="en-US" altLang="ko-KR" sz="1400" b="1" dirty="0" smtClean="0">
                <a:latin typeface="나눔고딕" pitchFamily="50" charset="-127"/>
                <a:ea typeface="나눔고딕" pitchFamily="50" charset="-127"/>
                <a:sym typeface="산돌고딕 M" pitchFamily="18" charset="-127"/>
              </a:rPr>
              <a:t> </a:t>
            </a:r>
            <a:r>
              <a:rPr lang="ko-KR" altLang="en-US" sz="1400" b="1" dirty="0" err="1" smtClean="0">
                <a:latin typeface="나눔고딕" pitchFamily="50" charset="-127"/>
                <a:ea typeface="나눔고딕" pitchFamily="50" charset="-127"/>
                <a:sym typeface="산돌고딕 M" pitchFamily="18" charset="-127"/>
              </a:rPr>
              <a:t>온천</a:t>
            </a:r>
            <a:r>
              <a:rPr lang="ko-KR" altLang="en-US" sz="1400" b="1" dirty="0" err="1" smtClean="0">
                <a:latin typeface="나눔고딕" pitchFamily="50" charset="-127"/>
                <a:ea typeface="나눔고딕" pitchFamily="50" charset="-127"/>
              </a:rPr>
              <a:t>법</a:t>
            </a:r>
            <a:r>
              <a:rPr lang="ko-KR" altLang="en-US" sz="1400" b="1" dirty="0" smtClean="0">
                <a:latin typeface="나눔고딕" pitchFamily="50" charset="-127"/>
                <a:ea typeface="나눔고딕" pitchFamily="50" charset="-127"/>
              </a:rPr>
              <a:t> 제</a:t>
            </a: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23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조</a:t>
            </a: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온천우선이용권자의 권리 등</a:t>
            </a:r>
            <a:r>
              <a:rPr lang="en-US" altLang="ko-KR" sz="1400" b="1" dirty="0" smtClean="0"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US" altLang="ko-KR" sz="1400" b="1" dirty="0" smtClean="0">
                <a:latin typeface="나눔고딕" pitchFamily="50" charset="-127"/>
                <a:ea typeface="나눔고딕" pitchFamily="50" charset="-127"/>
              </a:rPr>
              <a:t>   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①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시장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·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군수는  온천우선 </a:t>
            </a:r>
            <a:r>
              <a:rPr lang="ko-KR" altLang="en-US" sz="14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이용권자에게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</a:t>
            </a:r>
            <a:r>
              <a:rPr lang="ko-KR" altLang="en-US" sz="14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온천원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보호지구  또는  </a:t>
            </a:r>
            <a:r>
              <a:rPr lang="ko-KR" altLang="en-US" sz="14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온천공보호구역에서</a:t>
            </a:r>
            <a:endParaRPr lang="en-US" altLang="ko-KR" sz="14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 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토지를 굴착하게 하거나 온천의 이용을 우선하여 허가할 수 있으며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온천이용시설의</a:t>
            </a:r>
            <a:endParaRPr lang="en-US" altLang="ko-KR" sz="14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설치에 드는 비용에 대하여 그 일부를  융자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·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알선하는 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등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필요한  지원을 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할 수 있다</a:t>
            </a: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② 온천우선 </a:t>
            </a:r>
            <a:r>
              <a:rPr lang="ko-KR" altLang="en-US" sz="14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이용권자는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</a:t>
            </a:r>
            <a:r>
              <a:rPr lang="ko-KR" altLang="en-US" sz="14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온천공보호구역의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지정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및 개발계획의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수립에 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관하여  의견을 </a:t>
            </a:r>
            <a:endParaRPr lang="en-US" altLang="ko-KR" sz="14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제출</a:t>
            </a: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할 수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있다</a:t>
            </a:r>
            <a:r>
              <a:rPr lang="en-US" altLang="ko-KR" sz="1400" b="1" dirty="0" smtClean="0">
                <a:latin typeface="나눔고딕" pitchFamily="50" charset="-127"/>
                <a:ea typeface="나눔고딕" pitchFamily="50" charset="-127"/>
              </a:rPr>
              <a:t>.</a:t>
            </a:r>
            <a:endParaRPr lang="en-US" altLang="ko-KR" sz="14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  <a:sym typeface="산돌고딕 M" pitchFamily="18" charset="-127"/>
            </a:endParaRPr>
          </a:p>
          <a:p>
            <a:pPr algn="just">
              <a:lnSpc>
                <a:spcPct val="130000"/>
              </a:lnSpc>
            </a:pPr>
            <a:endParaRPr kumimoji="0" lang="en-US" altLang="ko-KR" sz="1200" dirty="0">
              <a:latin typeface="나눔고딕" pitchFamily="50" charset="-127"/>
              <a:ea typeface="나눔고딕" pitchFamily="50" charset="-127"/>
              <a:sym typeface="산돌고딕 M" pitchFamily="18" charset="-127"/>
            </a:endParaRPr>
          </a:p>
        </p:txBody>
      </p:sp>
      <p:sp>
        <p:nvSpPr>
          <p:cNvPr id="9" name="TextBox 30"/>
          <p:cNvSpPr txBox="1">
            <a:spLocks noChangeArrowheads="1"/>
          </p:cNvSpPr>
          <p:nvPr/>
        </p:nvSpPr>
        <p:spPr bwMode="auto">
          <a:xfrm>
            <a:off x="468313" y="267494"/>
            <a:ext cx="75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Ⅰ.</a:t>
            </a:r>
            <a:r>
              <a:rPr kumimoji="0" lang="en-US" altLang="ko-KR" sz="24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총론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82BE0136-2047-40D9-87F2-CFE6B46815B8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17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09573" name="그룹 2"/>
          <p:cNvGrpSpPr>
            <a:grpSpLocks/>
          </p:cNvGrpSpPr>
          <p:nvPr/>
        </p:nvGrpSpPr>
        <p:grpSpPr bwMode="auto">
          <a:xfrm>
            <a:off x="508769" y="813942"/>
            <a:ext cx="8167687" cy="4104530"/>
            <a:chOff x="434652" y="2871080"/>
            <a:chExt cx="8167688" cy="4600141"/>
          </a:xfrm>
        </p:grpSpPr>
        <p:sp>
          <p:nvSpPr>
            <p:cNvPr id="109575" name="직사각형 25"/>
            <p:cNvSpPr>
              <a:spLocks noChangeArrowheads="1"/>
            </p:cNvSpPr>
            <p:nvPr/>
          </p:nvSpPr>
          <p:spPr bwMode="auto">
            <a:xfrm>
              <a:off x="434652" y="2871080"/>
              <a:ext cx="8167688" cy="448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/>
              <a:r>
                <a:rPr kumimoji="1" lang="en-US" altLang="ko-KR" sz="20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O </a:t>
              </a:r>
              <a:r>
                <a:rPr kumimoji="1" lang="ko-KR" altLang="en-US" sz="20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온천종사자의  </a:t>
              </a:r>
              <a:r>
                <a:rPr kumimoji="1" lang="ko-KR" altLang="en-US" sz="20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범위</a:t>
              </a:r>
            </a:p>
          </p:txBody>
        </p:sp>
        <p:grpSp>
          <p:nvGrpSpPr>
            <p:cNvPr id="109576" name="그룹 26"/>
            <p:cNvGrpSpPr>
              <a:grpSpLocks/>
            </p:cNvGrpSpPr>
            <p:nvPr/>
          </p:nvGrpSpPr>
          <p:grpSpPr bwMode="auto">
            <a:xfrm>
              <a:off x="553679" y="3549893"/>
              <a:ext cx="8048661" cy="3921328"/>
              <a:chOff x="623501" y="1433391"/>
              <a:chExt cx="8048718" cy="4743651"/>
            </a:xfrm>
          </p:grpSpPr>
          <p:sp>
            <p:nvSpPr>
              <p:cNvPr id="32" name="모서리가 둥근 직사각형 31"/>
              <p:cNvSpPr/>
              <p:nvPr/>
            </p:nvSpPr>
            <p:spPr>
              <a:xfrm>
                <a:off x="623501" y="1433391"/>
                <a:ext cx="8048718" cy="4743651"/>
              </a:xfrm>
              <a:prstGeom prst="roundRect">
                <a:avLst>
                  <a:gd name="adj" fmla="val 0"/>
                </a:avLst>
              </a:prstGeom>
              <a:gradFill flip="none" rotWithShape="1">
                <a:gsLst>
                  <a:gs pos="100000">
                    <a:schemeClr val="bg1">
                      <a:lumMod val="85000"/>
                    </a:schemeClr>
                  </a:gs>
                  <a:gs pos="35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2400">
                  <a:solidFill>
                    <a:prstClr val="white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109579" name="직사각형 34"/>
              <p:cNvSpPr>
                <a:spLocks noChangeArrowheads="1"/>
              </p:cNvSpPr>
              <p:nvPr/>
            </p:nvSpPr>
            <p:spPr bwMode="auto">
              <a:xfrm>
                <a:off x="928662" y="1464221"/>
                <a:ext cx="7599539" cy="6885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ko-KR" b="1" dirty="0">
                    <a:solidFill>
                      <a:srgbClr val="000000"/>
                    </a:solidFill>
                    <a:latin typeface="나눔고딕" pitchFamily="50" charset="-127"/>
                    <a:ea typeface="나눔고딕" pitchFamily="50" charset="-127"/>
                  </a:rPr>
                  <a:t>   </a:t>
                </a:r>
                <a:endParaRPr lang="en-US" altLang="ko-KR" b="1" dirty="0">
                  <a:solidFill>
                    <a:srgbClr val="00000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</p:grpSp>
      </p:grp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99591" y="1468887"/>
            <a:ext cx="7632847" cy="3397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</a:t>
            </a:r>
            <a:r>
              <a:rPr lang="ko-KR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온천종사자는 법</a:t>
            </a:r>
            <a:r>
              <a:rPr lang="en-US" altLang="ko-KR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제</a:t>
            </a:r>
            <a:r>
              <a:rPr lang="en-US" altLang="ko-KR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16</a:t>
            </a:r>
            <a:r>
              <a:rPr lang="ko-KR" altLang="en-US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조에 의한 </a:t>
            </a:r>
            <a:r>
              <a:rPr lang="ko-KR" altLang="en-US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온천이용허가를 </a:t>
            </a:r>
            <a:r>
              <a:rPr lang="ko-KR" altLang="en-US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받은 </a:t>
            </a:r>
            <a:r>
              <a:rPr lang="ko-KR" altLang="en-US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자</a:t>
            </a:r>
            <a:endParaRPr lang="ko-KR" altLang="en-US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공중위생관리법에 </a:t>
            </a:r>
            <a:r>
              <a: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따른 </a:t>
            </a: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7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목욕장업</a:t>
            </a: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및 숙박업을 </a:t>
            </a:r>
            <a:r>
              <a: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하는 </a:t>
            </a: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자</a:t>
            </a:r>
            <a:endParaRPr lang="ko-KR" altLang="en-US" sz="17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관광진흥법에 </a:t>
            </a:r>
            <a:r>
              <a: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따른 </a:t>
            </a: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관광숙박업</a:t>
            </a:r>
            <a:r>
              <a:rPr lang="en-US" altLang="ko-KR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</a:t>
            </a: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7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유원시설업을</a:t>
            </a: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하는 </a:t>
            </a: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자</a:t>
            </a:r>
            <a:endParaRPr lang="ko-KR" altLang="en-US" sz="17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체육시설의 설치</a:t>
            </a:r>
            <a:r>
              <a:rPr lang="en-US" altLang="ko-KR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·</a:t>
            </a: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이용에 </a:t>
            </a:r>
            <a:r>
              <a: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관한 법률 </a:t>
            </a: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시행령에 </a:t>
            </a:r>
            <a:r>
              <a: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따른 골프장</a:t>
            </a:r>
            <a:r>
              <a:rPr lang="en-US" altLang="ko-KR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스키장</a:t>
            </a:r>
            <a:endParaRPr lang="en-US" altLang="ko-KR" sz="17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marR="0" lvl="0" algn="just" defTabSz="914400" rtl="0" eaLnBrk="0" fontAlgn="base" latinLnBrk="0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ko-KR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및 </a:t>
            </a:r>
            <a:r>
              <a: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수영장 </a:t>
            </a:r>
            <a:r>
              <a:rPr lang="ko-KR" altLang="en-US" sz="17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시설업을</a:t>
            </a: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하는 </a:t>
            </a: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자</a:t>
            </a:r>
            <a:endParaRPr lang="en-US" altLang="ko-KR" sz="17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marL="342900" indent="-342900" algn="just" eaLnBrk="0" latinLnBrk="0" hangingPunct="0">
              <a:lnSpc>
                <a:spcPct val="160000"/>
              </a:lnSpc>
              <a:buFontTx/>
              <a:buChar char="-"/>
            </a:pPr>
            <a:r>
              <a: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기타 건축법시행령</a:t>
            </a:r>
            <a:r>
              <a:rPr lang="en-US" altLang="ko-KR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7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화장품법</a:t>
            </a:r>
            <a:r>
              <a:rPr lang="en-US" altLang="ko-KR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약사법에 의한 양어시설</a:t>
            </a:r>
            <a:r>
              <a:rPr lang="en-US" altLang="ko-KR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화초 및 분재 등의 온실</a:t>
            </a:r>
            <a:r>
              <a:rPr lang="en-US" altLang="ko-KR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기능성화장품의 제조</a:t>
            </a:r>
            <a:r>
              <a:rPr lang="en-US" altLang="ko-KR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700" b="1" dirty="0" err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의약외품</a:t>
            </a:r>
            <a:r>
              <a: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및 일반의약품의 제조 등 사업을 하는 </a:t>
            </a:r>
            <a:r>
              <a:rPr lang="ko-KR" altLang="en-US" sz="17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자</a:t>
            </a:r>
            <a:endParaRPr lang="ko-KR" altLang="en-US" sz="17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srgbClr val="155B93">
                <a:shade val="45000"/>
                <a:satMod val="135000"/>
              </a:srgbClr>
              <a:prstClr val="white"/>
            </a:duotone>
            <a:extLst/>
          </a:blip>
          <a:srcRect/>
          <a:stretch>
            <a:fillRect/>
          </a:stretch>
        </p:blipFill>
        <p:spPr bwMode="auto">
          <a:xfrm rot="16663799">
            <a:off x="791883" y="1580234"/>
            <a:ext cx="216889" cy="259747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11" name="TextBox 30"/>
          <p:cNvSpPr txBox="1">
            <a:spLocks noChangeArrowheads="1"/>
          </p:cNvSpPr>
          <p:nvPr/>
        </p:nvSpPr>
        <p:spPr bwMode="auto">
          <a:xfrm>
            <a:off x="468313" y="267494"/>
            <a:ext cx="75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Ⅰ.</a:t>
            </a:r>
            <a:r>
              <a:rPr kumimoji="0" lang="en-US" altLang="ko-KR" sz="24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총론</a:t>
            </a:r>
          </a:p>
        </p:txBody>
      </p:sp>
    </p:spTree>
    <p:extLst>
      <p:ext uri="{BB962C8B-B14F-4D97-AF65-F5344CB8AC3E}">
        <p14:creationId xmlns:p14="http://schemas.microsoft.com/office/powerpoint/2010/main" xmlns="" val="8641261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82BE0136-2047-40D9-87F2-CFE6B46815B8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18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1" name="Rectangle 20"/>
          <p:cNvSpPr>
            <a:spLocks/>
          </p:cNvSpPr>
          <p:nvPr/>
        </p:nvSpPr>
        <p:spPr bwMode="auto">
          <a:xfrm>
            <a:off x="611560" y="1491630"/>
            <a:ext cx="8136904" cy="165618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pPr algn="just">
              <a:lnSpc>
                <a:spcPct val="180000"/>
              </a:lnSpc>
            </a:pPr>
            <a:r>
              <a:rPr kumimoji="0" lang="ko-KR" altLang="ko-KR" sz="1600" b="1" dirty="0">
                <a:ea typeface="맑은 고딕" panose="020B0503020000020004" pitchFamily="50" charset="-127"/>
                <a:sym typeface="산돌고딕 M" pitchFamily="18" charset="-127"/>
              </a:rPr>
              <a:t>☐</a:t>
            </a:r>
            <a:r>
              <a:rPr kumimoji="0" lang="en-US" altLang="ko-KR" sz="1600" b="1" dirty="0">
                <a:ea typeface="맑은 고딕" panose="020B0503020000020004" pitchFamily="50" charset="-127"/>
                <a:sym typeface="산돌고딕 M" pitchFamily="18" charset="-127"/>
              </a:rPr>
              <a:t> 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법제처 유권해석 </a:t>
            </a:r>
            <a:r>
              <a:rPr lang="en-US" altLang="ko-KR" sz="1600" b="1" dirty="0" smtClean="0">
                <a:ea typeface="맑은 고딕" panose="020B0503020000020004" pitchFamily="50" charset="-127"/>
              </a:rPr>
              <a:t>07-0364</a:t>
            </a:r>
            <a:endParaRPr lang="en-US" altLang="ko-KR" sz="1600" b="1" dirty="0">
              <a:ea typeface="맑은 고딕" panose="020B0503020000020004" pitchFamily="50" charset="-127"/>
            </a:endParaRPr>
          </a:p>
          <a:p>
            <a:pPr algn="just">
              <a:lnSpc>
                <a:spcPct val="180000"/>
              </a:lnSpc>
            </a:pPr>
            <a:r>
              <a:rPr lang="ko-KR" altLang="en-US" sz="1400" dirty="0" smtClean="0">
                <a:ea typeface="맑은 고딕" panose="020B0503020000020004" pitchFamily="50" charset="-127"/>
              </a:rPr>
              <a:t> 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“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온천우선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이용권자는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온천발견신고가 수리된 </a:t>
            </a:r>
            <a:r>
              <a:rPr lang="ko-KR" altLang="en-US" sz="1400" b="1" dirty="0" err="1">
                <a:solidFill>
                  <a:srgbClr val="000000"/>
                </a:solidFill>
                <a:ea typeface="맑은 고딕" panose="020B0503020000020004" pitchFamily="50" charset="-127"/>
              </a:rPr>
              <a:t>신고인이라는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요건과 함께 해당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온천공이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있는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80000"/>
              </a:lnSpc>
            </a:pP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토지의 소유권자라는 건을 모두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총족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하거나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위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요건을 모두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갖춘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자로부터 토지소유권을 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80000"/>
              </a:lnSpc>
            </a:pP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이전 받은 자만이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해당된다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.”</a:t>
            </a:r>
            <a:endParaRPr lang="ko-KR" altLang="en-US" sz="1400" b="1" dirty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80000"/>
              </a:lnSpc>
            </a:pPr>
            <a:r>
              <a:rPr lang="ko-KR" altLang="en-US" sz="105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  <a:sym typeface="산돌고딕 M" pitchFamily="18" charset="-127"/>
              </a:rPr>
              <a:t> </a:t>
            </a:r>
            <a:endParaRPr lang="en-US" altLang="ko-KR" sz="105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  <a:sym typeface="산돌고딕 M" pitchFamily="18" charset="-127"/>
            </a:endParaRPr>
          </a:p>
          <a:p>
            <a:pPr marL="285750" indent="-285750" algn="just">
              <a:lnSpc>
                <a:spcPct val="180000"/>
              </a:lnSpc>
              <a:buFont typeface="Symbol"/>
              <a:buChar char="Þ"/>
            </a:pPr>
            <a:r>
              <a:rPr lang="ko-KR" altLang="en-US" sz="1400" b="1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법률제</a:t>
            </a:r>
            <a:r>
              <a:rPr lang="en-US" altLang="ko-KR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7856</a:t>
            </a: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호 시행 전</a:t>
            </a:r>
            <a:r>
              <a:rPr lang="en-US" altLang="ko-KR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(2006.7.1.)</a:t>
            </a: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온천발견신고 당시</a:t>
            </a:r>
            <a:r>
              <a:rPr lang="en-US" altLang="ko-KR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,</a:t>
            </a: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온천발견신고수리가 된 </a:t>
            </a:r>
            <a:r>
              <a:rPr lang="ko-KR" altLang="en-US" sz="1400" b="1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신고인이</a:t>
            </a: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아닌 단순 </a:t>
            </a:r>
            <a:r>
              <a:rPr lang="ko-KR" altLang="en-US" sz="1400" b="1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온천공이</a:t>
            </a: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있는 토지소유자는 온천</a:t>
            </a:r>
            <a:r>
              <a:rPr lang="en-US" altLang="ko-KR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우선이용권자가 아니며</a:t>
            </a:r>
            <a:r>
              <a:rPr lang="en-US" altLang="ko-KR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,</a:t>
            </a:r>
          </a:p>
          <a:p>
            <a:pPr marL="285750" indent="-285750" algn="just">
              <a:lnSpc>
                <a:spcPct val="180000"/>
              </a:lnSpc>
              <a:buFont typeface="Symbol"/>
              <a:buChar char="Þ"/>
            </a:pP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온천우선이용권자가 </a:t>
            </a:r>
            <a:r>
              <a:rPr lang="ko-KR" altLang="en-US" sz="14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아닌 토지소유자로부터 토지의 소유권을 </a:t>
            </a: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이전 받은  </a:t>
            </a:r>
            <a:endParaRPr lang="en-US" altLang="ko-KR" sz="1400" b="1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algn="just">
              <a:lnSpc>
                <a:spcPct val="180000"/>
              </a:lnSpc>
            </a:pPr>
            <a:r>
              <a:rPr lang="en-US" altLang="ko-KR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  </a:t>
            </a: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새로운 </a:t>
            </a:r>
            <a:r>
              <a:rPr lang="ko-KR" altLang="en-US" sz="14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소유권자도 </a:t>
            </a:r>
            <a:r>
              <a:rPr lang="ko-KR" altLang="en-US" sz="1400" b="1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온천우선이용권자로</a:t>
            </a: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4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볼 수 없음</a:t>
            </a:r>
          </a:p>
          <a:p>
            <a:pPr algn="just">
              <a:lnSpc>
                <a:spcPct val="180000"/>
              </a:lnSpc>
            </a:pPr>
            <a:endParaRPr kumimoji="0" lang="en-US" altLang="ko-KR" sz="1000" dirty="0">
              <a:latin typeface="나눔고딕" pitchFamily="50" charset="-127"/>
              <a:ea typeface="나눔고딕" pitchFamily="50" charset="-127"/>
              <a:sym typeface="산돌고딕 M" pitchFamily="18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789552"/>
            <a:ext cx="513715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187625" y="915566"/>
            <a:ext cx="189346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5170488" y="917993"/>
            <a:ext cx="38862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b="1" dirty="0" err="1" smtClean="0">
                <a:solidFill>
                  <a:srgbClr val="006600"/>
                </a:solidFill>
                <a:latin typeface="Arial" charset="0"/>
              </a:rPr>
              <a:t>온천우선이용권자</a:t>
            </a:r>
            <a:r>
              <a:rPr lang="en-US" altLang="ko-KR" sz="2000" dirty="0" smtClean="0">
                <a:sym typeface="산돌고딕 M" pitchFamily="18" charset="-127"/>
              </a:rPr>
              <a:t> </a:t>
            </a:r>
            <a:r>
              <a:rPr lang="en-US" altLang="ko-KR" sz="2000" b="1" dirty="0" smtClean="0">
                <a:solidFill>
                  <a:srgbClr val="006600"/>
                </a:solidFill>
                <a:latin typeface="Arial" charset="0"/>
              </a:rPr>
              <a:t>?</a:t>
            </a:r>
            <a:endParaRPr lang="en-US" altLang="ko-KR" sz="2000" b="1" dirty="0">
              <a:solidFill>
                <a:srgbClr val="006600"/>
              </a:solidFill>
              <a:latin typeface="Arial" charset="0"/>
            </a:endParaRPr>
          </a:p>
        </p:txBody>
      </p:sp>
      <p:sp>
        <p:nvSpPr>
          <p:cNvPr id="8" name="TextBox 30"/>
          <p:cNvSpPr txBox="1">
            <a:spLocks noChangeArrowheads="1"/>
          </p:cNvSpPr>
          <p:nvPr/>
        </p:nvSpPr>
        <p:spPr bwMode="auto">
          <a:xfrm>
            <a:off x="468313" y="267494"/>
            <a:ext cx="75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Ⅰ.</a:t>
            </a:r>
            <a:r>
              <a:rPr kumimoji="0" lang="en-US" altLang="ko-KR" sz="24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총론</a:t>
            </a:r>
          </a:p>
        </p:txBody>
      </p:sp>
    </p:spTree>
    <p:extLst>
      <p:ext uri="{BB962C8B-B14F-4D97-AF65-F5344CB8AC3E}">
        <p14:creationId xmlns:p14="http://schemas.microsoft.com/office/powerpoint/2010/main" xmlns="" val="34610263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82BE0136-2047-40D9-87F2-CFE6B46815B8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19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1" name="Rectangle 20"/>
          <p:cNvSpPr>
            <a:spLocks/>
          </p:cNvSpPr>
          <p:nvPr/>
        </p:nvSpPr>
        <p:spPr bwMode="auto">
          <a:xfrm>
            <a:off x="683568" y="1491630"/>
            <a:ext cx="8025457" cy="1800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pPr algn="just">
              <a:lnSpc>
                <a:spcPct val="200000"/>
              </a:lnSpc>
            </a:pPr>
            <a:r>
              <a:rPr kumimoji="0" lang="ko-KR" altLang="ko-KR" sz="1600" b="1" dirty="0">
                <a:ea typeface="맑은 고딕" panose="020B0503020000020004" pitchFamily="50" charset="-127"/>
                <a:sym typeface="산돌고딕 M" pitchFamily="18" charset="-127"/>
              </a:rPr>
              <a:t>☐</a:t>
            </a:r>
            <a:r>
              <a:rPr kumimoji="0" lang="en-US" altLang="ko-KR" sz="1600" b="1" dirty="0">
                <a:ea typeface="맑은 고딕" panose="020B0503020000020004" pitchFamily="50" charset="-127"/>
                <a:sym typeface="산돌고딕 M" pitchFamily="18" charset="-127"/>
              </a:rPr>
              <a:t> 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온천 지침 </a:t>
            </a:r>
            <a:r>
              <a:rPr kumimoji="0" lang="en-US" altLang="ko-KR" sz="1400" b="1" dirty="0" smtClean="0">
                <a:ea typeface="맑은 고딕" panose="020B0503020000020004" pitchFamily="50" charset="-127"/>
                <a:sym typeface="산돌고딕 M" pitchFamily="18" charset="-127"/>
              </a:rPr>
              <a:t>(</a:t>
            </a:r>
            <a:r>
              <a:rPr kumimoji="0" lang="ko-KR" altLang="en-US" sz="1400" b="1" dirty="0" smtClean="0">
                <a:ea typeface="맑은 고딕" panose="020B0503020000020004" pitchFamily="50" charset="-127"/>
                <a:sym typeface="산돌고딕 M" pitchFamily="18" charset="-127"/>
              </a:rPr>
              <a:t>행정자치부 </a:t>
            </a:r>
            <a:r>
              <a:rPr kumimoji="0" lang="en-US" altLang="ko-KR" sz="1400" b="1" dirty="0" smtClean="0">
                <a:ea typeface="맑은 고딕" panose="020B0503020000020004" pitchFamily="50" charset="-127"/>
                <a:sym typeface="산돌고딕 M" pitchFamily="18" charset="-127"/>
              </a:rPr>
              <a:t>2017 </a:t>
            </a:r>
            <a:r>
              <a:rPr kumimoji="0" lang="ko-KR" altLang="en-US" sz="1400" b="1" dirty="0" smtClean="0">
                <a:ea typeface="맑은 고딕" panose="020B0503020000020004" pitchFamily="50" charset="-127"/>
                <a:sym typeface="산돌고딕 M" pitchFamily="18" charset="-127"/>
              </a:rPr>
              <a:t>온천업무편람 </a:t>
            </a:r>
            <a:r>
              <a:rPr kumimoji="0" lang="en-US" altLang="ko-KR" sz="1400" b="1" dirty="0" smtClean="0">
                <a:ea typeface="맑은 고딕" panose="020B0503020000020004" pitchFamily="50" charset="-127"/>
                <a:sym typeface="산돌고딕 M" pitchFamily="18" charset="-127"/>
              </a:rPr>
              <a:t>8</a:t>
            </a:r>
            <a:r>
              <a:rPr kumimoji="0" lang="ko-KR" altLang="en-US" sz="1400" b="1" dirty="0" smtClean="0">
                <a:ea typeface="맑은 고딕" panose="020B0503020000020004" pitchFamily="50" charset="-127"/>
                <a:sym typeface="산돌고딕 M" pitchFamily="18" charset="-127"/>
              </a:rPr>
              <a:t>페이지</a:t>
            </a:r>
            <a:r>
              <a:rPr kumimoji="0" lang="en-US" altLang="ko-KR" sz="1400" b="1" dirty="0" smtClean="0">
                <a:ea typeface="맑은 고딕" panose="020B0503020000020004" pitchFamily="50" charset="-127"/>
                <a:sym typeface="산돌고딕 M" pitchFamily="18" charset="-127"/>
              </a:rPr>
              <a:t>, </a:t>
            </a:r>
            <a:r>
              <a:rPr kumimoji="0" lang="ko-KR" altLang="en-US" sz="1400" b="1" dirty="0" smtClean="0">
                <a:ea typeface="맑은 고딕" panose="020B0503020000020004" pitchFamily="50" charset="-127"/>
                <a:sym typeface="산돌고딕 M" pitchFamily="18" charset="-127"/>
              </a:rPr>
              <a:t>지침 </a:t>
            </a:r>
            <a:r>
              <a:rPr kumimoji="0" lang="en-US" altLang="ko-KR" sz="1400" b="1" dirty="0" smtClean="0">
                <a:ea typeface="맑은 고딕" panose="020B0503020000020004" pitchFamily="50" charset="-127"/>
                <a:sym typeface="산돌고딕 M" pitchFamily="18" charset="-127"/>
              </a:rPr>
              <a:t>1</a:t>
            </a:r>
            <a:r>
              <a:rPr kumimoji="0" lang="ko-KR" altLang="en-US" sz="1400" b="1" dirty="0" smtClean="0">
                <a:ea typeface="맑은 고딕" panose="020B0503020000020004" pitchFamily="50" charset="-127"/>
                <a:sym typeface="산돌고딕 M" pitchFamily="18" charset="-127"/>
              </a:rPr>
              <a:t>호</a:t>
            </a:r>
            <a:r>
              <a:rPr kumimoji="0" lang="en-US" altLang="ko-KR" sz="1400" b="1" dirty="0" smtClean="0">
                <a:ea typeface="맑은 고딕" panose="020B0503020000020004" pitchFamily="50" charset="-127"/>
                <a:sym typeface="산돌고딕 M" pitchFamily="18" charset="-127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ko-KR" altLang="en-US" sz="1400" dirty="0" smtClean="0">
                <a:ea typeface="맑은 고딕" panose="020B0503020000020004" pitchFamily="50" charset="-127"/>
              </a:rPr>
              <a:t>    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“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온천우선이용권자가 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존재하지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않는 지역에서는 온천개발이 불가능하므로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신속 원활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한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  온천개발을  유도하기 위하여  온천발견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신고공이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있는 토지의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소유권자를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  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“</a:t>
            </a:r>
            <a:r>
              <a:rPr lang="ko-KR" altLang="en-US" sz="1400" b="1" dirty="0" err="1">
                <a:solidFill>
                  <a:srgbClr val="000000"/>
                </a:solidFill>
                <a:ea typeface="맑은 고딕" panose="020B0503020000020004" pitchFamily="50" charset="-127"/>
              </a:rPr>
              <a:t>차순위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온천우선이용권자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”로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인정하여야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함</a:t>
            </a:r>
          </a:p>
          <a:p>
            <a:pPr marL="285750" indent="-285750" algn="just">
              <a:lnSpc>
                <a:spcPct val="200000"/>
              </a:lnSpc>
              <a:buFont typeface="Symbol"/>
              <a:buChar char="Þ"/>
            </a:pP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부득이한 사정으로</a:t>
            </a:r>
            <a:r>
              <a:rPr lang="en-US" altLang="ko-KR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4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온천우선이용권자가 </a:t>
            </a: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존재하지 않는 지역에서는</a:t>
            </a:r>
            <a:endParaRPr lang="en-US" altLang="ko-KR" sz="1400" b="1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algn="just">
              <a:lnSpc>
                <a:spcPct val="200000"/>
              </a:lnSpc>
            </a:pP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 신속하고 원활한 온천개발을 유도하기 위해 온천발견 </a:t>
            </a:r>
            <a:r>
              <a:rPr lang="ko-KR" altLang="en-US" sz="1400" b="1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신고공이</a:t>
            </a: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있는 토지의 소유권자를</a:t>
            </a:r>
            <a:endParaRPr lang="en-US" altLang="ko-KR" sz="1400" b="1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algn="just">
              <a:lnSpc>
                <a:spcPct val="200000"/>
              </a:lnSpc>
            </a:pPr>
            <a:r>
              <a:rPr lang="en-US" altLang="ko-KR" sz="14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</a:t>
            </a:r>
            <a:r>
              <a:rPr lang="en-US" altLang="ko-KR" sz="1400" b="1" dirty="0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“</a:t>
            </a:r>
            <a:r>
              <a:rPr lang="ko-KR" altLang="en-US" sz="1400" b="1" dirty="0" err="1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차순위</a:t>
            </a:r>
            <a:r>
              <a:rPr lang="ko-KR" altLang="en-US" sz="1400" b="1" dirty="0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온천우선 </a:t>
            </a:r>
            <a:r>
              <a:rPr lang="ko-KR" altLang="en-US" sz="1400" b="1" dirty="0" err="1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이용권자</a:t>
            </a:r>
            <a:r>
              <a:rPr lang="en-US" altLang="ko-KR" sz="1400" b="1" dirty="0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”</a:t>
            </a:r>
            <a:r>
              <a:rPr lang="en-US" altLang="ko-KR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로  인정</a:t>
            </a:r>
            <a:endParaRPr kumimoji="0" lang="en-US" altLang="ko-KR" sz="1400" b="1" dirty="0">
              <a:latin typeface="HY중고딕" panose="02030600000101010101" pitchFamily="18" charset="-127"/>
              <a:ea typeface="HY중고딕" panose="02030600000101010101" pitchFamily="18" charset="-127"/>
              <a:sym typeface="산돌고딕 M" pitchFamily="18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789552"/>
            <a:ext cx="513715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187625" y="915566"/>
            <a:ext cx="189346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5170488" y="917993"/>
            <a:ext cx="38862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b="1" dirty="0" smtClean="0">
                <a:solidFill>
                  <a:srgbClr val="006600"/>
                </a:solidFill>
                <a:latin typeface="Arial" charset="0"/>
              </a:rPr>
              <a:t>온천우선이용권자가  없다면</a:t>
            </a:r>
            <a:r>
              <a:rPr lang="en-US" altLang="ko-KR" sz="2000" dirty="0" smtClean="0">
                <a:sym typeface="산돌고딕 M" pitchFamily="18" charset="-127"/>
              </a:rPr>
              <a:t> </a:t>
            </a:r>
            <a:r>
              <a:rPr lang="en-US" altLang="ko-KR" sz="2000" b="1" dirty="0" smtClean="0">
                <a:solidFill>
                  <a:srgbClr val="006600"/>
                </a:solidFill>
                <a:latin typeface="Arial" charset="0"/>
              </a:rPr>
              <a:t>?</a:t>
            </a:r>
            <a:endParaRPr lang="en-US" altLang="ko-KR" sz="2000" b="1" dirty="0">
              <a:solidFill>
                <a:srgbClr val="006600"/>
              </a:solidFill>
              <a:latin typeface="Arial" charset="0"/>
            </a:endParaRPr>
          </a:p>
        </p:txBody>
      </p:sp>
      <p:sp>
        <p:nvSpPr>
          <p:cNvPr id="9" name="TextBox 30"/>
          <p:cNvSpPr txBox="1">
            <a:spLocks noChangeArrowheads="1"/>
          </p:cNvSpPr>
          <p:nvPr/>
        </p:nvSpPr>
        <p:spPr bwMode="auto">
          <a:xfrm>
            <a:off x="468313" y="267494"/>
            <a:ext cx="75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Ⅰ.</a:t>
            </a:r>
            <a:r>
              <a:rPr kumimoji="0" lang="en-US" altLang="ko-KR" sz="24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총론</a:t>
            </a:r>
          </a:p>
        </p:txBody>
      </p:sp>
    </p:spTree>
    <p:extLst>
      <p:ext uri="{BB962C8B-B14F-4D97-AF65-F5344CB8AC3E}">
        <p14:creationId xmlns:p14="http://schemas.microsoft.com/office/powerpoint/2010/main" xmlns="" val="17432916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_x109601096" descr="EMB00000bd850f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34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32040" y="1239871"/>
            <a:ext cx="3528392" cy="3114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46" name="TextBox 1"/>
          <p:cNvSpPr txBox="1">
            <a:spLocks noChangeArrowheads="1"/>
          </p:cNvSpPr>
          <p:nvPr/>
        </p:nvSpPr>
        <p:spPr bwMode="auto">
          <a:xfrm>
            <a:off x="434975" y="598885"/>
            <a:ext cx="29289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ko-KR" altLang="en-US" sz="2800" b="1" dirty="0">
                <a:solidFill>
                  <a:srgbClr val="376092"/>
                </a:solidFill>
                <a:latin typeface="HY견고딕" pitchFamily="18" charset="-127"/>
                <a:ea typeface="HY견고딕" pitchFamily="18" charset="-127"/>
              </a:rPr>
              <a:t>목차</a:t>
            </a:r>
            <a:r>
              <a:rPr kumimoji="0" lang="ko-KR" altLang="en-US" sz="2800" b="1" dirty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kumimoji="0" lang="ko-KR" altLang="en-US" sz="28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kumimoji="0" lang="en-US" altLang="ko-KR" sz="16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Table  </a:t>
            </a:r>
            <a:r>
              <a:rPr kumimoji="0" lang="en-US" altLang="ko-KR" sz="1600" b="1" dirty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of  Contents</a:t>
            </a:r>
            <a:endParaRPr kumimoji="0" lang="ko-KR" altLang="en-US" sz="2000" b="1" dirty="0">
              <a:solidFill>
                <a:srgbClr val="376092"/>
              </a:solidFill>
              <a:latin typeface="나눔고딕" pitchFamily="50" charset="-127"/>
              <a:ea typeface="나눔고딕" pitchFamily="50" charset="-127"/>
              <a:cs typeface="Times New Roman" pitchFamily="18" charset="0"/>
            </a:endParaRPr>
          </a:p>
        </p:txBody>
      </p:sp>
      <p:cxnSp>
        <p:nvCxnSpPr>
          <p:cNvPr id="108547" name="직선 연결선 2"/>
          <p:cNvCxnSpPr>
            <a:cxnSpLocks noChangeShapeType="1"/>
          </p:cNvCxnSpPr>
          <p:nvPr/>
        </p:nvCxnSpPr>
        <p:spPr bwMode="auto">
          <a:xfrm>
            <a:off x="323850" y="1059656"/>
            <a:ext cx="3708400" cy="1191"/>
          </a:xfrm>
          <a:prstGeom prst="line">
            <a:avLst/>
          </a:prstGeom>
          <a:noFill/>
          <a:ln w="9525" algn="ctr">
            <a:solidFill>
              <a:srgbClr val="17375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108548" name="그룹 6"/>
          <p:cNvGrpSpPr>
            <a:grpSpLocks/>
          </p:cNvGrpSpPr>
          <p:nvPr/>
        </p:nvGrpSpPr>
        <p:grpSpPr bwMode="auto">
          <a:xfrm>
            <a:off x="990778" y="1221582"/>
            <a:ext cx="5811838" cy="452432"/>
            <a:chOff x="557798" y="1663222"/>
            <a:chExt cx="5811058" cy="604456"/>
          </a:xfrm>
        </p:grpSpPr>
        <p:sp>
          <p:nvSpPr>
            <p:cNvPr id="4" name="TextBox 3"/>
            <p:cNvSpPr txBox="1"/>
            <p:nvPr/>
          </p:nvSpPr>
          <p:spPr>
            <a:xfrm>
              <a:off x="1007001" y="1663222"/>
              <a:ext cx="5361855" cy="6044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 latinLnBrk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총론</a:t>
              </a:r>
              <a:endParaRPr lang="en-US" altLang="ko-KR" b="1" kern="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08568" name="TextBox 4"/>
            <p:cNvSpPr txBox="1">
              <a:spLocks noChangeArrowheads="1"/>
            </p:cNvSpPr>
            <p:nvPr/>
          </p:nvSpPr>
          <p:spPr bwMode="auto">
            <a:xfrm>
              <a:off x="557798" y="1711687"/>
              <a:ext cx="500391" cy="534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1pPr>
              <a:lvl2pPr marL="742950" indent="-28575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2pPr>
              <a:lvl3pPr marL="1143000" indent="-22860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3pPr>
              <a:lvl4pPr marL="1600200" indent="-22860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4pPr>
              <a:lvl5pPr marL="2057400" indent="-22860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kumimoji="0" lang="en-US" altLang="ko-KR" sz="2000" b="1" dirty="0">
                  <a:latin typeface="나눔고딕" pitchFamily="50" charset="-127"/>
                  <a:ea typeface="나눔고딕" pitchFamily="50" charset="-127"/>
                  <a:cs typeface="Times New Roman" pitchFamily="18" charset="0"/>
                </a:rPr>
                <a:t>Ⅰ.</a:t>
              </a:r>
            </a:p>
          </p:txBody>
        </p:sp>
      </p:grpSp>
      <p:grpSp>
        <p:nvGrpSpPr>
          <p:cNvPr id="108549" name="그룹 10"/>
          <p:cNvGrpSpPr>
            <a:grpSpLocks/>
          </p:cNvGrpSpPr>
          <p:nvPr/>
        </p:nvGrpSpPr>
        <p:grpSpPr bwMode="auto">
          <a:xfrm>
            <a:off x="990778" y="1707356"/>
            <a:ext cx="5792788" cy="400110"/>
            <a:chOff x="557798" y="2300002"/>
            <a:chExt cx="5792786" cy="533559"/>
          </a:xfrm>
        </p:grpSpPr>
        <p:sp>
          <p:nvSpPr>
            <p:cNvPr id="13" name="TextBox 12"/>
            <p:cNvSpPr txBox="1"/>
            <p:nvPr/>
          </p:nvSpPr>
          <p:spPr>
            <a:xfrm>
              <a:off x="989598" y="2300002"/>
              <a:ext cx="5360986" cy="49251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온천의 효율적인 개발</a:t>
              </a:r>
              <a:endPara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08566" name="TextBox 13"/>
            <p:cNvSpPr txBox="1">
              <a:spLocks noChangeArrowheads="1"/>
            </p:cNvSpPr>
            <p:nvPr/>
          </p:nvSpPr>
          <p:spPr bwMode="auto">
            <a:xfrm>
              <a:off x="557798" y="2300002"/>
              <a:ext cx="500458" cy="533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1pPr>
              <a:lvl2pPr marL="742950" indent="-28575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2pPr>
              <a:lvl3pPr marL="1143000" indent="-22860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3pPr>
              <a:lvl4pPr marL="1600200" indent="-22860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4pPr>
              <a:lvl5pPr marL="2057400" indent="-22860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kumimoji="0" lang="en-US" altLang="ko-KR" sz="2000" b="1" dirty="0">
                  <a:latin typeface="나눔고딕" pitchFamily="50" charset="-127"/>
                  <a:ea typeface="나눔고딕" pitchFamily="50" charset="-127"/>
                  <a:cs typeface="Times New Roman" pitchFamily="18" charset="0"/>
                </a:rPr>
                <a:t>Ⅱ.</a:t>
              </a:r>
            </a:p>
          </p:txBody>
        </p:sp>
      </p:grpSp>
      <p:grpSp>
        <p:nvGrpSpPr>
          <p:cNvPr id="108550" name="그룹 29"/>
          <p:cNvGrpSpPr>
            <a:grpSpLocks/>
          </p:cNvGrpSpPr>
          <p:nvPr/>
        </p:nvGrpSpPr>
        <p:grpSpPr bwMode="auto">
          <a:xfrm>
            <a:off x="990778" y="2193128"/>
            <a:ext cx="5811838" cy="452432"/>
            <a:chOff x="557798" y="2840229"/>
            <a:chExt cx="5811059" cy="604459"/>
          </a:xfrm>
        </p:grpSpPr>
        <p:sp>
          <p:nvSpPr>
            <p:cNvPr id="19" name="TextBox 18"/>
            <p:cNvSpPr txBox="1"/>
            <p:nvPr/>
          </p:nvSpPr>
          <p:spPr>
            <a:xfrm>
              <a:off x="1007001" y="2840229"/>
              <a:ext cx="5361856" cy="6044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 latinLnBrk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온천의 이용 </a:t>
              </a:r>
              <a:r>
                <a:rPr lang="ko-KR" altLang="en-US" b="1" kern="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및 </a:t>
              </a:r>
              <a:r>
                <a:rPr lang="ko-KR" altLang="en-US" b="1" kern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보전관리</a:t>
              </a:r>
              <a:endParaRPr lang="en-US" altLang="ko-KR" b="1" kern="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08564" name="TextBox 19"/>
            <p:cNvSpPr txBox="1">
              <a:spLocks noChangeArrowheads="1"/>
            </p:cNvSpPr>
            <p:nvPr/>
          </p:nvSpPr>
          <p:spPr bwMode="auto">
            <a:xfrm>
              <a:off x="557798" y="2888696"/>
              <a:ext cx="500391" cy="534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1pPr>
              <a:lvl2pPr marL="742950" indent="-28575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2pPr>
              <a:lvl3pPr marL="1143000" indent="-22860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3pPr>
              <a:lvl4pPr marL="1600200" indent="-22860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4pPr>
              <a:lvl5pPr marL="2057400" indent="-22860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kumimoji="0" lang="en-US" altLang="ko-KR" sz="2000" b="1" dirty="0">
                  <a:latin typeface="나눔고딕" pitchFamily="50" charset="-127"/>
                  <a:ea typeface="나눔고딕" pitchFamily="50" charset="-127"/>
                  <a:cs typeface="Times New Roman" pitchFamily="18" charset="0"/>
                </a:rPr>
                <a:t>Ⅲ.</a:t>
              </a:r>
            </a:p>
          </p:txBody>
        </p:sp>
      </p:grpSp>
      <p:grpSp>
        <p:nvGrpSpPr>
          <p:cNvPr id="108551" name="그룹 30"/>
          <p:cNvGrpSpPr>
            <a:grpSpLocks/>
          </p:cNvGrpSpPr>
          <p:nvPr/>
        </p:nvGrpSpPr>
        <p:grpSpPr bwMode="auto">
          <a:xfrm>
            <a:off x="990778" y="2733674"/>
            <a:ext cx="5811838" cy="452432"/>
            <a:chOff x="557798" y="4036785"/>
            <a:chExt cx="5811058" cy="602319"/>
          </a:xfrm>
        </p:grpSpPr>
        <p:sp>
          <p:nvSpPr>
            <p:cNvPr id="25" name="TextBox 24"/>
            <p:cNvSpPr txBox="1"/>
            <p:nvPr/>
          </p:nvSpPr>
          <p:spPr>
            <a:xfrm>
              <a:off x="1007001" y="4036785"/>
              <a:ext cx="5361855" cy="60231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 latinLnBrk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벌칙</a:t>
              </a:r>
              <a:r>
                <a:rPr lang="en-US" altLang="ko-KR" b="1" kern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b="1" kern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과태료 </a:t>
              </a:r>
              <a:endParaRPr lang="en-US" altLang="ko-KR" b="1" kern="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08562" name="TextBox 25"/>
            <p:cNvSpPr txBox="1">
              <a:spLocks noChangeArrowheads="1"/>
            </p:cNvSpPr>
            <p:nvPr/>
          </p:nvSpPr>
          <p:spPr bwMode="auto">
            <a:xfrm>
              <a:off x="557798" y="4085249"/>
              <a:ext cx="500391" cy="532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1pPr>
              <a:lvl2pPr marL="742950" indent="-28575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2pPr>
              <a:lvl3pPr marL="1143000" indent="-22860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3pPr>
              <a:lvl4pPr marL="1600200" indent="-22860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4pPr>
              <a:lvl5pPr marL="2057400" indent="-22860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kumimoji="0" lang="en-US" altLang="ko-KR" sz="2000" b="1" dirty="0">
                  <a:latin typeface="나눔고딕" pitchFamily="50" charset="-127"/>
                  <a:ea typeface="나눔고딕" pitchFamily="50" charset="-127"/>
                  <a:cs typeface="Times New Roman" pitchFamily="18" charset="0"/>
                </a:rPr>
                <a:t>Ⅳ.</a:t>
              </a:r>
            </a:p>
          </p:txBody>
        </p:sp>
      </p:grpSp>
      <p:grpSp>
        <p:nvGrpSpPr>
          <p:cNvPr id="108552" name="그룹 31"/>
          <p:cNvGrpSpPr>
            <a:grpSpLocks/>
          </p:cNvGrpSpPr>
          <p:nvPr/>
        </p:nvGrpSpPr>
        <p:grpSpPr bwMode="auto">
          <a:xfrm>
            <a:off x="990778" y="3228032"/>
            <a:ext cx="5811838" cy="446297"/>
            <a:chOff x="557798" y="4785107"/>
            <a:chExt cx="5811058" cy="595151"/>
          </a:xfrm>
        </p:grpSpPr>
        <p:sp>
          <p:nvSpPr>
            <p:cNvPr id="108559" name="TextBox 36"/>
            <p:cNvSpPr txBox="1">
              <a:spLocks noChangeArrowheads="1"/>
            </p:cNvSpPr>
            <p:nvPr/>
          </p:nvSpPr>
          <p:spPr bwMode="auto">
            <a:xfrm>
              <a:off x="1007556" y="4785107"/>
              <a:ext cx="5361300" cy="492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kumimoji="0" lang="ko-KR" altLang="en-US" b="1" dirty="0">
                  <a:latin typeface="나눔고딕" pitchFamily="50" charset="-127"/>
                  <a:ea typeface="나눔고딕" pitchFamily="50" charset="-127"/>
                </a:rPr>
                <a:t>온천종사자 교육</a:t>
              </a:r>
            </a:p>
          </p:txBody>
        </p:sp>
        <p:sp>
          <p:nvSpPr>
            <p:cNvPr id="108560" name="TextBox 37"/>
            <p:cNvSpPr txBox="1">
              <a:spLocks noChangeArrowheads="1"/>
            </p:cNvSpPr>
            <p:nvPr/>
          </p:nvSpPr>
          <p:spPr bwMode="auto">
            <a:xfrm>
              <a:off x="557798" y="4846699"/>
              <a:ext cx="500391" cy="533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1pPr>
              <a:lvl2pPr marL="742950" indent="-28575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2pPr>
              <a:lvl3pPr marL="1143000" indent="-22860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3pPr>
              <a:lvl4pPr marL="1600200" indent="-22860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4pPr>
              <a:lvl5pPr marL="2057400" indent="-22860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kumimoji="0" lang="en-US" altLang="ko-KR" sz="2000" b="1" dirty="0">
                  <a:latin typeface="나눔고딕" pitchFamily="50" charset="-127"/>
                  <a:ea typeface="나눔고딕" pitchFamily="50" charset="-127"/>
                  <a:cs typeface="Times New Roman" pitchFamily="18" charset="0"/>
                </a:rPr>
                <a:t>Ⅴ.</a:t>
              </a:r>
            </a:p>
          </p:txBody>
        </p:sp>
      </p:grpSp>
      <p:grpSp>
        <p:nvGrpSpPr>
          <p:cNvPr id="108553" name="그룹 32"/>
          <p:cNvGrpSpPr>
            <a:grpSpLocks/>
          </p:cNvGrpSpPr>
          <p:nvPr/>
        </p:nvGrpSpPr>
        <p:grpSpPr bwMode="auto">
          <a:xfrm>
            <a:off x="990778" y="3713806"/>
            <a:ext cx="5811838" cy="446297"/>
            <a:chOff x="557798" y="5527648"/>
            <a:chExt cx="5811058" cy="595151"/>
          </a:xfrm>
        </p:grpSpPr>
        <p:sp>
          <p:nvSpPr>
            <p:cNvPr id="108557" name="TextBox 34"/>
            <p:cNvSpPr txBox="1">
              <a:spLocks noChangeArrowheads="1"/>
            </p:cNvSpPr>
            <p:nvPr/>
          </p:nvSpPr>
          <p:spPr bwMode="auto">
            <a:xfrm>
              <a:off x="1007556" y="5527648"/>
              <a:ext cx="5361300" cy="492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kumimoji="0" lang="ko-KR" altLang="en-US" b="1" dirty="0">
                  <a:latin typeface="나눔고딕" pitchFamily="50" charset="-127"/>
                  <a:ea typeface="나눔고딕" pitchFamily="50" charset="-127"/>
                </a:rPr>
                <a:t>온천전문검사</a:t>
              </a:r>
            </a:p>
          </p:txBody>
        </p:sp>
        <p:sp>
          <p:nvSpPr>
            <p:cNvPr id="108558" name="TextBox 41"/>
            <p:cNvSpPr txBox="1">
              <a:spLocks noChangeArrowheads="1"/>
            </p:cNvSpPr>
            <p:nvPr/>
          </p:nvSpPr>
          <p:spPr bwMode="auto">
            <a:xfrm>
              <a:off x="557798" y="5589240"/>
              <a:ext cx="500391" cy="533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1pPr>
              <a:lvl2pPr marL="742950" indent="-28575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2pPr>
              <a:lvl3pPr marL="1143000" indent="-22860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3pPr>
              <a:lvl4pPr marL="1600200" indent="-22860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4pPr>
              <a:lvl5pPr marL="2057400" indent="-22860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kumimoji="0" lang="en-US" altLang="ko-KR" sz="2000" b="1">
                  <a:latin typeface="나눔고딕" pitchFamily="50" charset="-127"/>
                  <a:ea typeface="나눔고딕" pitchFamily="50" charset="-127"/>
                  <a:cs typeface="Times New Roman" pitchFamily="18" charset="0"/>
                </a:rPr>
                <a:t>Ⅵ.</a:t>
              </a:r>
            </a:p>
          </p:txBody>
        </p:sp>
      </p:grpSp>
      <p:grpSp>
        <p:nvGrpSpPr>
          <p:cNvPr id="108554" name="그룹 32"/>
          <p:cNvGrpSpPr>
            <a:grpSpLocks/>
          </p:cNvGrpSpPr>
          <p:nvPr/>
        </p:nvGrpSpPr>
        <p:grpSpPr bwMode="auto">
          <a:xfrm>
            <a:off x="990778" y="4299343"/>
            <a:ext cx="6173510" cy="400110"/>
            <a:chOff x="557798" y="5589240"/>
            <a:chExt cx="6172681" cy="531531"/>
          </a:xfrm>
        </p:grpSpPr>
        <p:sp>
          <p:nvSpPr>
            <p:cNvPr id="108555" name="TextBox 34"/>
            <p:cNvSpPr txBox="1">
              <a:spLocks noChangeArrowheads="1"/>
            </p:cNvSpPr>
            <p:nvPr/>
          </p:nvSpPr>
          <p:spPr bwMode="auto">
            <a:xfrm>
              <a:off x="1369179" y="5590030"/>
              <a:ext cx="5361300" cy="490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kumimoji="0" lang="ko-KR" altLang="en-US" b="1" dirty="0">
                  <a:latin typeface="나눔고딕" pitchFamily="50" charset="-127"/>
                  <a:ea typeface="나눔고딕" pitchFamily="50" charset="-127"/>
                </a:rPr>
                <a:t>안전수칙</a:t>
              </a:r>
              <a:r>
                <a:rPr kumimoji="0" lang="en-US" altLang="ko-KR" b="1" dirty="0"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kumimoji="0" lang="ko-KR" altLang="en-US" b="1" dirty="0">
                  <a:latin typeface="나눔고딕" pitchFamily="50" charset="-127"/>
                  <a:ea typeface="나눔고딕" pitchFamily="50" charset="-127"/>
                </a:rPr>
                <a:t>수영장</a:t>
              </a:r>
              <a:r>
                <a:rPr kumimoji="0" lang="en-US" altLang="ko-KR" b="1" dirty="0"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kumimoji="0" lang="ko-KR" altLang="en-US" b="1" dirty="0">
                  <a:latin typeface="나눔고딕" pitchFamily="50" charset="-127"/>
                  <a:ea typeface="나눔고딕" pitchFamily="50" charset="-127"/>
                </a:rPr>
                <a:t>목욕탕</a:t>
              </a:r>
              <a:r>
                <a:rPr kumimoji="0" lang="en-US" altLang="ko-KR" b="1" dirty="0">
                  <a:latin typeface="나눔고딕" pitchFamily="50" charset="-127"/>
                  <a:ea typeface="나눔고딕" pitchFamily="50" charset="-127"/>
                </a:rPr>
                <a:t>)</a:t>
              </a:r>
              <a:endParaRPr kumimoji="0" lang="ko-KR" altLang="en-US" b="1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08556" name="TextBox 41"/>
            <p:cNvSpPr txBox="1">
              <a:spLocks noChangeArrowheads="1"/>
            </p:cNvSpPr>
            <p:nvPr/>
          </p:nvSpPr>
          <p:spPr bwMode="auto">
            <a:xfrm>
              <a:off x="557798" y="5589240"/>
              <a:ext cx="665478" cy="531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1pPr>
              <a:lvl2pPr marL="742950" indent="-28575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2pPr>
              <a:lvl3pPr marL="1143000" indent="-22860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3pPr>
              <a:lvl4pPr marL="1600200" indent="-22860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4pPr>
              <a:lvl5pPr marL="2057400" indent="-228600" defTabSz="1042988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kumimoji="0" lang="ko-KR" altLang="en-US" sz="2000" b="1" dirty="0" smtClean="0">
                  <a:latin typeface="나눔고딕" pitchFamily="50" charset="-127"/>
                  <a:ea typeface="나눔고딕" pitchFamily="50" charset="-127"/>
                  <a:cs typeface="Times New Roman" pitchFamily="18" charset="0"/>
                </a:rPr>
                <a:t>부록</a:t>
              </a:r>
              <a:endParaRPr kumimoji="0" lang="en-US" altLang="ko-KR" sz="2000" b="1" dirty="0">
                <a:latin typeface="나눔고딕" pitchFamily="50" charset="-127"/>
                <a:ea typeface="나눔고딕" pitchFamily="50" charset="-127"/>
                <a:cs typeface="Times New Roman" pitchFamily="18" charset="0"/>
              </a:endParaRPr>
            </a:p>
          </p:txBody>
        </p:sp>
      </p:grpSp>
      <p:sp>
        <p:nvSpPr>
          <p:cNvPr id="2" name="직사각형 1"/>
          <p:cNvSpPr/>
          <p:nvPr/>
        </p:nvSpPr>
        <p:spPr>
          <a:xfrm>
            <a:off x="4572000" y="1059657"/>
            <a:ext cx="4176464" cy="3618328"/>
          </a:xfrm>
          <a:prstGeom prst="rect">
            <a:avLst/>
          </a:prstGeom>
          <a:solidFill>
            <a:schemeClr val="bg2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82BE0136-2047-40D9-87F2-CFE6B46815B8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20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1" name="Rectangle 20"/>
          <p:cNvSpPr>
            <a:spLocks/>
          </p:cNvSpPr>
          <p:nvPr/>
        </p:nvSpPr>
        <p:spPr bwMode="auto">
          <a:xfrm>
            <a:off x="704429" y="1491630"/>
            <a:ext cx="7756003" cy="13681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pPr algn="just">
              <a:lnSpc>
                <a:spcPct val="180000"/>
              </a:lnSpc>
            </a:pPr>
            <a:r>
              <a:rPr kumimoji="0" lang="ko-KR" altLang="ko-KR" sz="1600" b="1" dirty="0">
                <a:ea typeface="맑은 고딕" panose="020B0503020000020004" pitchFamily="50" charset="-127"/>
                <a:sym typeface="산돌고딕 M" pitchFamily="18" charset="-127"/>
              </a:rPr>
              <a:t>☐</a:t>
            </a:r>
            <a:r>
              <a:rPr kumimoji="0" lang="en-US" altLang="ko-KR" sz="1600" b="1" dirty="0">
                <a:ea typeface="맑은 고딕" panose="020B0503020000020004" pitchFamily="50" charset="-127"/>
                <a:sym typeface="산돌고딕 M" pitchFamily="18" charset="-127"/>
              </a:rPr>
              <a:t> </a:t>
            </a:r>
            <a:r>
              <a:rPr kumimoji="0" lang="ko-KR" altLang="en-US" sz="1600" b="1" dirty="0" err="1" smtClean="0">
                <a:ea typeface="맑은 고딕" panose="020B0503020000020004" pitchFamily="50" charset="-127"/>
                <a:sym typeface="산돌고딕 M" pitchFamily="18" charset="-127"/>
              </a:rPr>
              <a:t>온천법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 제</a:t>
            </a:r>
            <a:r>
              <a:rPr kumimoji="0" lang="en-US" altLang="ko-KR" sz="1600" b="1" dirty="0" smtClean="0">
                <a:ea typeface="맑은 고딕" panose="020B0503020000020004" pitchFamily="50" charset="-127"/>
                <a:sym typeface="산돌고딕 M" pitchFamily="18" charset="-127"/>
              </a:rPr>
              <a:t>2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조제</a:t>
            </a:r>
            <a:r>
              <a:rPr kumimoji="0" lang="en-US" altLang="ko-KR" sz="1600" b="1" dirty="0" smtClean="0">
                <a:ea typeface="맑은 고딕" panose="020B0503020000020004" pitchFamily="50" charset="-127"/>
                <a:sym typeface="산돌고딕 M" pitchFamily="18" charset="-127"/>
              </a:rPr>
              <a:t>3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 pitchFamily="18" charset="-127"/>
              </a:rPr>
              <a:t>호</a:t>
            </a:r>
            <a:endParaRPr kumimoji="0" lang="en-US" altLang="ko-KR" sz="1600" b="1" dirty="0" smtClean="0">
              <a:ea typeface="맑은 고딕" panose="020B0503020000020004" pitchFamily="50" charset="-127"/>
              <a:sym typeface="산돌고딕 M" pitchFamily="18" charset="-127"/>
            </a:endParaRPr>
          </a:p>
          <a:p>
            <a:pPr algn="just">
              <a:lnSpc>
                <a:spcPct val="180000"/>
              </a:lnSpc>
            </a:pPr>
            <a:r>
              <a:rPr lang="ko-KR" altLang="en-US" sz="1400" b="1" dirty="0" smtClean="0">
                <a:ea typeface="맑은 고딕" panose="020B0503020000020004" pitchFamily="50" charset="-127"/>
              </a:rPr>
              <a:t>   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“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온천종사자란  온천을  공중의 목욕용이나 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음용으로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제공하기 위해  제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16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조에 따라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80000"/>
              </a:lnSpc>
            </a:pP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u="sng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온천의 이용허가를 받은 자를 말한다</a:t>
            </a:r>
            <a:r>
              <a:rPr lang="en-US" altLang="ko-KR" sz="1400" b="1" u="sng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.</a:t>
            </a:r>
            <a:r>
              <a:rPr lang="ko-KR" altLang="en-US" sz="1400" b="1" u="sng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u="sng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“</a:t>
            </a:r>
            <a:endParaRPr lang="en-US" altLang="ko-KR" sz="1400" b="1" u="sng" dirty="0" smtClean="0">
              <a:solidFill>
                <a:srgbClr val="FF0000"/>
              </a:solidFill>
              <a:ea typeface="맑은 고딕" panose="020B0503020000020004" pitchFamily="50" charset="-127"/>
              <a:sym typeface="산돌고딕 M" pitchFamily="18" charset="-127"/>
            </a:endParaRPr>
          </a:p>
          <a:p>
            <a:pPr algn="just">
              <a:lnSpc>
                <a:spcPct val="180000"/>
              </a:lnSpc>
            </a:pPr>
            <a:endParaRPr lang="en-US" altLang="ko-KR" sz="1600" dirty="0" smtClean="0">
              <a:ea typeface="맑은 고딕" panose="020B0503020000020004" pitchFamily="50" charset="-127"/>
            </a:endParaRPr>
          </a:p>
          <a:p>
            <a:pPr marL="342900" indent="-342900">
              <a:lnSpc>
                <a:spcPct val="180000"/>
              </a:lnSpc>
              <a:buFont typeface="Symbol" pitchFamily="18" charset="2"/>
              <a:buChar char="Þ"/>
            </a:pPr>
            <a:r>
              <a:rPr lang="ko-KR" altLang="en-US" sz="1400" b="1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온천공</a:t>
            </a: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미소유자가  온천을 이용하고자 하는 경우  온천이용 허가를 </a:t>
            </a:r>
            <a:r>
              <a:rPr lang="ko-KR" altLang="en-US" sz="14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받아야 하며</a:t>
            </a:r>
            <a:r>
              <a:rPr lang="en-US" altLang="ko-KR" sz="14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4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이용허가 </a:t>
            </a:r>
            <a:r>
              <a:rPr lang="ko-KR" altLang="en-US" sz="1400" b="1" dirty="0" err="1">
                <a:latin typeface="HY중고딕" panose="02030600000101010101" pitchFamily="18" charset="-127"/>
                <a:ea typeface="HY중고딕" panose="02030600000101010101" pitchFamily="18" charset="-127"/>
              </a:rPr>
              <a:t>신청시</a:t>
            </a:r>
            <a:r>
              <a:rPr lang="ko-KR" altLang="en-US" sz="14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 온천의 공급계약서 또는 그 사본을 첨부하여야 함</a:t>
            </a:r>
            <a:r>
              <a:rPr lang="en-US" altLang="ko-KR" sz="14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영 제</a:t>
            </a:r>
            <a:r>
              <a:rPr lang="en-US" altLang="ko-KR" sz="14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17</a:t>
            </a:r>
            <a:r>
              <a:rPr lang="ko-KR" altLang="en-US" sz="14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조제</a:t>
            </a:r>
            <a:r>
              <a:rPr lang="en-US" altLang="ko-KR" sz="14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1</a:t>
            </a:r>
            <a:r>
              <a:rPr lang="ko-KR" altLang="en-US" sz="1400" b="1" dirty="0" err="1">
                <a:latin typeface="HY중고딕" panose="02030600000101010101" pitchFamily="18" charset="-127"/>
                <a:ea typeface="HY중고딕" panose="02030600000101010101" pitchFamily="18" charset="-127"/>
              </a:rPr>
              <a:t>항제</a:t>
            </a:r>
            <a:r>
              <a:rPr lang="en-US" altLang="ko-KR" sz="14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4</a:t>
            </a:r>
            <a:r>
              <a:rPr lang="ko-KR" altLang="en-US" sz="14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호</a:t>
            </a:r>
            <a:r>
              <a:rPr lang="en-US" altLang="ko-KR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</a:p>
          <a:p>
            <a:pPr marL="342900" indent="-342900">
              <a:lnSpc>
                <a:spcPct val="180000"/>
              </a:lnSpc>
              <a:buFont typeface="Symbol" pitchFamily="18" charset="2"/>
              <a:buChar char="Þ"/>
            </a:pP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온천우선이용권자가  부득이한  사정으로 </a:t>
            </a:r>
            <a:r>
              <a:rPr lang="ko-KR" altLang="en-US" sz="1400" b="1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온천공을</a:t>
            </a:r>
            <a:r>
              <a:rPr lang="ko-KR" altLang="en-US" sz="14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소유하지 않고  </a:t>
            </a:r>
            <a:r>
              <a:rPr lang="ko-KR" altLang="en-US" sz="1400" b="1" dirty="0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공급계약  </a:t>
            </a:r>
            <a:r>
              <a:rPr lang="ko-KR" altLang="en-US" sz="1400" b="1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체결 후 </a:t>
            </a:r>
            <a:r>
              <a:rPr lang="ko-KR" altLang="en-US" sz="1400" b="1" dirty="0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온천수를  공급받아 </a:t>
            </a:r>
            <a:r>
              <a:rPr lang="ko-KR" altLang="en-US" sz="1400" b="1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영업을 하는 </a:t>
            </a:r>
            <a:r>
              <a:rPr lang="ko-KR" altLang="en-US" sz="1400" b="1" dirty="0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경우에도 </a:t>
            </a:r>
            <a:r>
              <a:rPr lang="ko-KR" altLang="en-US" sz="1400" b="1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“온천종사자”에 </a:t>
            </a:r>
            <a:r>
              <a:rPr lang="ko-KR" altLang="en-US" sz="1400" b="1" dirty="0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해당됨</a:t>
            </a:r>
            <a:endParaRPr lang="ko-KR" altLang="en-US" sz="1400" b="1" dirty="0">
              <a:solidFill>
                <a:srgbClr val="FF0000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285750" indent="-285750" algn="just">
              <a:lnSpc>
                <a:spcPct val="180000"/>
              </a:lnSpc>
              <a:buFont typeface="Symbol"/>
              <a:buChar char="Þ"/>
            </a:pPr>
            <a:endParaRPr kumimoji="0" lang="en-US" altLang="ko-KR" sz="1600" dirty="0">
              <a:ea typeface="맑은 고딕" panose="020B0503020000020004" pitchFamily="50" charset="-127"/>
              <a:sym typeface="산돌고딕 M" pitchFamily="18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789552"/>
            <a:ext cx="513715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187625" y="915566"/>
            <a:ext cx="189346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5170488" y="917993"/>
            <a:ext cx="38862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b="1" dirty="0" smtClean="0">
                <a:solidFill>
                  <a:srgbClr val="006600"/>
                </a:solidFill>
                <a:latin typeface="Arial" charset="0"/>
              </a:rPr>
              <a:t>공급계약자도  온천종사자 인지</a:t>
            </a:r>
            <a:r>
              <a:rPr lang="en-US" altLang="ko-KR" sz="2000" dirty="0" smtClean="0">
                <a:sym typeface="산돌고딕 M" pitchFamily="18" charset="-127"/>
              </a:rPr>
              <a:t> </a:t>
            </a:r>
            <a:r>
              <a:rPr lang="en-US" altLang="ko-KR" sz="2000" b="1" dirty="0" smtClean="0">
                <a:solidFill>
                  <a:srgbClr val="006600"/>
                </a:solidFill>
                <a:latin typeface="Arial" charset="0"/>
              </a:rPr>
              <a:t>?</a:t>
            </a:r>
            <a:endParaRPr lang="en-US" altLang="ko-KR" sz="2000" b="1" dirty="0">
              <a:solidFill>
                <a:srgbClr val="006600"/>
              </a:solidFill>
              <a:latin typeface="Arial" charset="0"/>
            </a:endParaRPr>
          </a:p>
        </p:txBody>
      </p:sp>
      <p:sp>
        <p:nvSpPr>
          <p:cNvPr id="17" name="Rectangle 20"/>
          <p:cNvSpPr>
            <a:spLocks/>
          </p:cNvSpPr>
          <p:nvPr/>
        </p:nvSpPr>
        <p:spPr bwMode="auto">
          <a:xfrm>
            <a:off x="825228" y="2687985"/>
            <a:ext cx="7756003" cy="1188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43560" bIns="0"/>
          <a:lstStyle/>
          <a:p>
            <a:pPr algn="just">
              <a:lnSpc>
                <a:spcPct val="150000"/>
              </a:lnSpc>
            </a:pPr>
            <a:endParaRPr kumimoji="0" lang="en-US" altLang="ko-KR" sz="1400" dirty="0">
              <a:latin typeface="HY헤드라인M" pitchFamily="18" charset="-127"/>
              <a:ea typeface="HY헤드라인M" pitchFamily="18" charset="-127"/>
              <a:sym typeface="산돌고딕 M" pitchFamily="18" charset="-127"/>
            </a:endParaRPr>
          </a:p>
        </p:txBody>
      </p:sp>
      <p:sp>
        <p:nvSpPr>
          <p:cNvPr id="9" name="TextBox 30"/>
          <p:cNvSpPr txBox="1">
            <a:spLocks noChangeArrowheads="1"/>
          </p:cNvSpPr>
          <p:nvPr/>
        </p:nvSpPr>
        <p:spPr bwMode="auto">
          <a:xfrm>
            <a:off x="468313" y="267494"/>
            <a:ext cx="75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Ⅰ.</a:t>
            </a:r>
            <a:r>
              <a:rPr kumimoji="0" lang="en-US" altLang="ko-KR" sz="24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총론</a:t>
            </a:r>
          </a:p>
        </p:txBody>
      </p:sp>
    </p:spTree>
    <p:extLst>
      <p:ext uri="{BB962C8B-B14F-4D97-AF65-F5344CB8AC3E}">
        <p14:creationId xmlns:p14="http://schemas.microsoft.com/office/powerpoint/2010/main" xmlns="" val="222281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0904A778-8801-4535-A43D-99F0C623D572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21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13668" name="그룹 34"/>
          <p:cNvGrpSpPr>
            <a:grpSpLocks/>
          </p:cNvGrpSpPr>
          <p:nvPr/>
        </p:nvGrpSpPr>
        <p:grpSpPr bwMode="auto">
          <a:xfrm>
            <a:off x="827088" y="2571750"/>
            <a:ext cx="7543800" cy="2497247"/>
            <a:chOff x="713021" y="1887676"/>
            <a:chExt cx="7543842" cy="3047002"/>
          </a:xfrm>
        </p:grpSpPr>
        <p:sp>
          <p:nvSpPr>
            <p:cNvPr id="22" name="직사각형 6"/>
            <p:cNvSpPr/>
            <p:nvPr/>
          </p:nvSpPr>
          <p:spPr>
            <a:xfrm>
              <a:off x="978134" y="1899298"/>
              <a:ext cx="2184412" cy="342846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4" name="모서리가 둥근 직사각형 23"/>
            <p:cNvSpPr/>
            <p:nvPr/>
          </p:nvSpPr>
          <p:spPr>
            <a:xfrm>
              <a:off x="827322" y="2242141"/>
              <a:ext cx="7429541" cy="2626819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713021" y="2016970"/>
              <a:ext cx="273052" cy="14382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6" name="직각 삼각형 25"/>
            <p:cNvSpPr>
              <a:spLocks noChangeArrowheads="1"/>
            </p:cNvSpPr>
            <p:nvPr/>
          </p:nvSpPr>
          <p:spPr bwMode="auto">
            <a:xfrm flipH="1" flipV="1">
              <a:off x="713021" y="2159361"/>
              <a:ext cx="71437" cy="71497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13680" name="직사각형 39"/>
            <p:cNvSpPr>
              <a:spLocks noChangeArrowheads="1"/>
            </p:cNvSpPr>
            <p:nvPr/>
          </p:nvSpPr>
          <p:spPr bwMode="auto">
            <a:xfrm>
              <a:off x="970197" y="2287178"/>
              <a:ext cx="7196178" cy="264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■ </a:t>
              </a:r>
              <a:r>
                <a:rPr lang="ko-KR" altLang="en-US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온천보전</a:t>
              </a:r>
              <a:r>
                <a:rPr lang="en-US" altLang="ko-KR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온천문화 창달 및 관련산업발전의 기본 방향과 추진 체계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■ </a:t>
              </a:r>
              <a:r>
                <a:rPr lang="ko-KR" altLang="en-US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온천개발계획</a:t>
              </a:r>
              <a:r>
                <a:rPr lang="en-US" altLang="ko-KR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·</a:t>
              </a:r>
              <a:r>
                <a:rPr lang="ko-KR" altLang="en-US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관리</a:t>
              </a:r>
              <a:r>
                <a:rPr lang="en-US" altLang="ko-KR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·</a:t>
              </a:r>
              <a:r>
                <a:rPr lang="ko-KR" altLang="en-US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보전 등의 종합대책수립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■</a:t>
              </a:r>
              <a:r>
                <a:rPr lang="ko-KR" altLang="en-US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보양온천의 지정과 지원</a:t>
              </a:r>
              <a:endParaRPr lang="en-US" altLang="ko-KR" sz="1500" b="1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■ </a:t>
              </a:r>
              <a:r>
                <a:rPr lang="ko-KR" altLang="en-US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온천수 음용화 추진</a:t>
              </a:r>
              <a:r>
                <a:rPr lang="en-US" altLang="ko-KR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온천산업의 발전 대책 수립 및 지원</a:t>
              </a:r>
              <a:endParaRPr lang="en-US" altLang="ko-KR" sz="1500" b="1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■ </a:t>
              </a:r>
              <a:r>
                <a:rPr lang="ko-KR" altLang="en-US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온천수 재활용 대책 수립과 연구</a:t>
              </a:r>
              <a:r>
                <a:rPr lang="en-US" altLang="ko-KR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·</a:t>
              </a:r>
              <a:r>
                <a:rPr lang="ko-KR" altLang="en-US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개발 및 지원</a:t>
              </a:r>
              <a:endParaRPr lang="en-US" altLang="ko-KR" sz="1500" b="1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■ </a:t>
              </a:r>
              <a:r>
                <a:rPr lang="ko-KR" altLang="en-US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기타 온천관련 주요 </a:t>
              </a:r>
              <a:r>
                <a:rPr lang="ko-KR" altLang="en-US" sz="1500" b="1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정책</a:t>
              </a:r>
              <a:endParaRPr lang="ko-KR" altLang="en-US" sz="1500" b="1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113681" name="직사각형 40"/>
            <p:cNvSpPr>
              <a:spLocks noChangeArrowheads="1"/>
            </p:cNvSpPr>
            <p:nvPr/>
          </p:nvSpPr>
          <p:spPr bwMode="auto">
            <a:xfrm>
              <a:off x="1019410" y="1887676"/>
              <a:ext cx="2255850" cy="4130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ko-KR" altLang="en-US" sz="16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주요 내용</a:t>
              </a:r>
              <a:endParaRPr lang="en-US" altLang="ko-KR" sz="16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113669" name="그룹 42"/>
          <p:cNvGrpSpPr>
            <a:grpSpLocks/>
          </p:cNvGrpSpPr>
          <p:nvPr/>
        </p:nvGrpSpPr>
        <p:grpSpPr bwMode="auto">
          <a:xfrm>
            <a:off x="827088" y="1329928"/>
            <a:ext cx="7543800" cy="1037034"/>
            <a:chOff x="713021" y="1887675"/>
            <a:chExt cx="7543842" cy="1227591"/>
          </a:xfrm>
        </p:grpSpPr>
        <p:sp>
          <p:nvSpPr>
            <p:cNvPr id="31" name="직사각형 6"/>
            <p:cNvSpPr/>
            <p:nvPr/>
          </p:nvSpPr>
          <p:spPr>
            <a:xfrm>
              <a:off x="978134" y="1898950"/>
              <a:ext cx="2184412" cy="342485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2" name="모서리가 둥근 직사각형 31"/>
            <p:cNvSpPr/>
            <p:nvPr/>
          </p:nvSpPr>
          <p:spPr>
            <a:xfrm>
              <a:off x="827322" y="2241435"/>
              <a:ext cx="7429541" cy="873831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713021" y="2015930"/>
              <a:ext cx="273052" cy="145169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4" name="직각 삼각형 33"/>
            <p:cNvSpPr>
              <a:spLocks noChangeArrowheads="1"/>
            </p:cNvSpPr>
            <p:nvPr/>
          </p:nvSpPr>
          <p:spPr bwMode="auto">
            <a:xfrm flipH="1" flipV="1">
              <a:off x="713021" y="2159201"/>
              <a:ext cx="71438" cy="71454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13674" name="직사각형 47"/>
            <p:cNvSpPr>
              <a:spLocks noChangeArrowheads="1"/>
            </p:cNvSpPr>
            <p:nvPr/>
          </p:nvSpPr>
          <p:spPr bwMode="auto">
            <a:xfrm>
              <a:off x="970197" y="2286534"/>
              <a:ext cx="7196178" cy="792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/>
              <a:r>
                <a:rPr lang="en-US" altLang="ko-KR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■</a:t>
              </a:r>
              <a:r>
                <a:rPr lang="ko-KR" altLang="en-US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매 </a:t>
              </a:r>
              <a:r>
                <a:rPr lang="en-US" altLang="ko-KR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5</a:t>
              </a:r>
              <a:r>
                <a:rPr lang="ko-KR" altLang="en-US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년 단위로 수립 </a:t>
              </a:r>
              <a:r>
                <a:rPr lang="en-US" altLang="ko-KR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(</a:t>
              </a:r>
              <a:r>
                <a:rPr lang="ko-KR" altLang="en-US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최초수립</a:t>
              </a:r>
              <a:r>
                <a:rPr lang="en-US" altLang="ko-KR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: 2013</a:t>
              </a:r>
              <a:r>
                <a:rPr lang="ko-KR" altLang="en-US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년도</a:t>
              </a:r>
              <a:r>
                <a:rPr lang="en-US" altLang="ko-KR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500" b="1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■</a:t>
              </a:r>
              <a:r>
                <a:rPr lang="ko-KR" altLang="en-US" sz="1500" b="1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ko-KR" altLang="en-US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관계중앙행정기관의 장과 </a:t>
              </a:r>
              <a:r>
                <a:rPr lang="ko-KR" altLang="en-US" sz="1500" b="1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시</a:t>
              </a:r>
              <a:r>
                <a:rPr lang="en-US" altLang="ko-KR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·</a:t>
              </a:r>
              <a:r>
                <a:rPr lang="ko-KR" altLang="en-US" sz="1500" b="1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도지사와 </a:t>
              </a:r>
              <a:r>
                <a:rPr lang="ko-KR" altLang="en-US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협의하여 </a:t>
              </a:r>
              <a:r>
                <a:rPr lang="ko-KR" altLang="en-US" sz="1500" b="1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수립</a:t>
              </a:r>
              <a:r>
                <a:rPr lang="en-US" altLang="ko-KR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·</a:t>
              </a:r>
              <a:r>
                <a:rPr lang="ko-KR" altLang="en-US" sz="15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시행</a:t>
              </a:r>
            </a:p>
          </p:txBody>
        </p:sp>
        <p:sp>
          <p:nvSpPr>
            <p:cNvPr id="113675" name="직사각형 48"/>
            <p:cNvSpPr>
              <a:spLocks noChangeArrowheads="1"/>
            </p:cNvSpPr>
            <p:nvPr/>
          </p:nvSpPr>
          <p:spPr bwMode="auto">
            <a:xfrm>
              <a:off x="1019410" y="1887675"/>
              <a:ext cx="2255850" cy="382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ko-KR" altLang="en-US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수립시기</a:t>
              </a:r>
              <a:endParaRPr lang="en-US" altLang="ko-KR" sz="15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8" name="직사각형 25"/>
          <p:cNvSpPr>
            <a:spLocks noChangeArrowheads="1"/>
          </p:cNvSpPr>
          <p:nvPr/>
        </p:nvSpPr>
        <p:spPr bwMode="auto">
          <a:xfrm>
            <a:off x="467544" y="843558"/>
            <a:ext cx="81676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kumimoji="1" lang="en-US" altLang="ko-KR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O </a:t>
            </a:r>
            <a:r>
              <a:rPr kumimoji="1" lang="ko-KR" altLang="en-US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온천발전종합계획의 수립 </a:t>
            </a:r>
            <a:r>
              <a:rPr kumimoji="1" lang="en-US" altLang="ko-KR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kumimoji="1" lang="ko-KR" altLang="en-US" sz="20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온천법</a:t>
            </a:r>
            <a:r>
              <a:rPr kumimoji="1" lang="ko-KR" altLang="en-US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kumimoji="1" lang="ko-KR" altLang="en-US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제</a:t>
            </a:r>
            <a:r>
              <a:rPr kumimoji="1" lang="en-US" altLang="ko-KR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3</a:t>
            </a:r>
            <a:r>
              <a:rPr kumimoji="1" lang="ko-KR" altLang="en-US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조의 </a:t>
            </a:r>
            <a:r>
              <a:rPr kumimoji="1" lang="en-US" altLang="ko-KR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2)</a:t>
            </a:r>
            <a:endParaRPr kumimoji="1" lang="ko-KR" altLang="en-US" sz="20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0" name="TextBox 30"/>
          <p:cNvSpPr txBox="1">
            <a:spLocks noChangeArrowheads="1"/>
          </p:cNvSpPr>
          <p:nvPr/>
        </p:nvSpPr>
        <p:spPr bwMode="auto">
          <a:xfrm>
            <a:off x="468313" y="267494"/>
            <a:ext cx="75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Ⅰ.</a:t>
            </a:r>
            <a:r>
              <a:rPr kumimoji="0" lang="en-US" altLang="ko-KR" sz="24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총론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690" name="그룹 9"/>
          <p:cNvGrpSpPr>
            <a:grpSpLocks/>
          </p:cNvGrpSpPr>
          <p:nvPr/>
        </p:nvGrpSpPr>
        <p:grpSpPr bwMode="auto">
          <a:xfrm>
            <a:off x="684215" y="843558"/>
            <a:ext cx="3455738" cy="417910"/>
            <a:chOff x="686570" y="1263281"/>
            <a:chExt cx="3286525" cy="659825"/>
          </a:xfrm>
        </p:grpSpPr>
        <p:sp>
          <p:nvSpPr>
            <p:cNvPr id="114715" name="AutoShape 33"/>
            <p:cNvSpPr>
              <a:spLocks noChangeArrowheads="1"/>
            </p:cNvSpPr>
            <p:nvPr/>
          </p:nvSpPr>
          <p:spPr bwMode="gray">
            <a:xfrm>
              <a:off x="694522" y="1263281"/>
              <a:ext cx="3278572" cy="573973"/>
            </a:xfrm>
            <a:prstGeom prst="roundRect">
              <a:avLst>
                <a:gd name="adj" fmla="val 12537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D8D8D8"/>
                </a:gs>
              </a:gsLst>
              <a:lin ang="0" scaled="1"/>
            </a:gradFill>
            <a:ln w="9525" algn="ctr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ko-KR" noProof="1">
                <a:solidFill>
                  <a:srgbClr val="000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pic>
          <p:nvPicPr>
            <p:cNvPr id="114716" name="Picture 57"/>
            <p:cNvPicPr>
              <a:picLocks noChangeAspect="1" noChangeArrowheads="1"/>
            </p:cNvPicPr>
            <p:nvPr/>
          </p:nvPicPr>
          <p:blipFill>
            <a:blip r:embed="rId2" cstate="print">
              <a:lum bright="24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0450" r="-420"/>
            <a:stretch>
              <a:fillRect/>
            </a:stretch>
          </p:blipFill>
          <p:spPr bwMode="gray">
            <a:xfrm>
              <a:off x="686570" y="1837253"/>
              <a:ext cx="3286525" cy="85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469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61855B92-1A12-4FB2-A6D6-A1E2A5FD8A70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22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14692" name="직사각형 29"/>
          <p:cNvSpPr>
            <a:spLocks noChangeArrowheads="1"/>
          </p:cNvSpPr>
          <p:nvPr/>
        </p:nvSpPr>
        <p:spPr bwMode="auto">
          <a:xfrm>
            <a:off x="1284288" y="856656"/>
            <a:ext cx="32157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ko-KR" altLang="en-US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온천정책 추진 책무</a:t>
            </a:r>
            <a:endParaRPr lang="ko-KR" altLang="en-US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861393"/>
            <a:ext cx="360362" cy="323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grpSp>
        <p:nvGrpSpPr>
          <p:cNvPr id="114694" name="그룹 34"/>
          <p:cNvGrpSpPr>
            <a:grpSpLocks/>
          </p:cNvGrpSpPr>
          <p:nvPr/>
        </p:nvGrpSpPr>
        <p:grpSpPr bwMode="auto">
          <a:xfrm>
            <a:off x="827088" y="2480692"/>
            <a:ext cx="7543800" cy="1019628"/>
            <a:chOff x="713021" y="1862256"/>
            <a:chExt cx="7543842" cy="1360502"/>
          </a:xfrm>
        </p:grpSpPr>
        <p:sp>
          <p:nvSpPr>
            <p:cNvPr id="36" name="직사각형 6"/>
            <p:cNvSpPr/>
            <p:nvPr/>
          </p:nvSpPr>
          <p:spPr>
            <a:xfrm>
              <a:off x="978134" y="1898795"/>
              <a:ext cx="2184412" cy="343152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7" name="모서리가 둥근 직사각형 36"/>
            <p:cNvSpPr/>
            <p:nvPr/>
          </p:nvSpPr>
          <p:spPr>
            <a:xfrm>
              <a:off x="827322" y="2241945"/>
              <a:ext cx="7429541" cy="980811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713021" y="2016356"/>
              <a:ext cx="273052" cy="144569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9" name="직각 삼각형 38"/>
            <p:cNvSpPr>
              <a:spLocks noChangeArrowheads="1"/>
            </p:cNvSpPr>
            <p:nvPr/>
          </p:nvSpPr>
          <p:spPr bwMode="auto">
            <a:xfrm flipH="1" flipV="1">
              <a:off x="713021" y="2159336"/>
              <a:ext cx="71438" cy="71490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14713" name="직사각형 39"/>
            <p:cNvSpPr>
              <a:spLocks noChangeArrowheads="1"/>
            </p:cNvSpPr>
            <p:nvPr/>
          </p:nvSpPr>
          <p:spPr bwMode="auto">
            <a:xfrm>
              <a:off x="970197" y="2286430"/>
              <a:ext cx="7196178" cy="936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온천발전지원 세부계획 수립</a:t>
              </a: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·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이행</a:t>
              </a:r>
            </a:p>
            <a:p>
              <a:pPr algn="just">
                <a:lnSpc>
                  <a:spcPct val="11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온천개발계획 승인</a:t>
              </a: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국민보양온천 지정 등</a:t>
              </a:r>
            </a:p>
            <a:p>
              <a:pPr algn="just">
                <a:lnSpc>
                  <a:spcPct val="11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■ </a:t>
              </a:r>
              <a:r>
                <a:rPr lang="ko-KR" altLang="en-US" sz="1200" b="1" dirty="0" err="1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온천원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보호지구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지정 및 </a:t>
              </a:r>
              <a:r>
                <a:rPr lang="ko-KR" altLang="en-US" sz="1200" b="1" dirty="0" err="1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온천원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보호지구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고시</a:t>
              </a: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1200" b="1" dirty="0" err="1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온천공보호구역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승인</a:t>
              </a:r>
            </a:p>
          </p:txBody>
        </p:sp>
        <p:sp>
          <p:nvSpPr>
            <p:cNvPr id="114714" name="직사각형 40"/>
            <p:cNvSpPr>
              <a:spLocks noChangeArrowheads="1"/>
            </p:cNvSpPr>
            <p:nvPr/>
          </p:nvSpPr>
          <p:spPr bwMode="auto">
            <a:xfrm>
              <a:off x="1020122" y="1862256"/>
              <a:ext cx="2255734" cy="431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시</a:t>
              </a:r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도지사</a:t>
              </a:r>
              <a:endParaRPr lang="en-US" altLang="ko-KR" sz="15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114695" name="그룹 42"/>
          <p:cNvGrpSpPr>
            <a:grpSpLocks/>
          </p:cNvGrpSpPr>
          <p:nvPr/>
        </p:nvGrpSpPr>
        <p:grpSpPr bwMode="auto">
          <a:xfrm>
            <a:off x="827088" y="1283898"/>
            <a:ext cx="7543800" cy="1184609"/>
            <a:chOff x="713021" y="1845345"/>
            <a:chExt cx="7543842" cy="1579430"/>
          </a:xfrm>
        </p:grpSpPr>
        <p:sp>
          <p:nvSpPr>
            <p:cNvPr id="44" name="직사각형 6"/>
            <p:cNvSpPr/>
            <p:nvPr/>
          </p:nvSpPr>
          <p:spPr>
            <a:xfrm>
              <a:off x="978134" y="1890317"/>
              <a:ext cx="2184412" cy="342890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827322" y="2218328"/>
              <a:ext cx="7429541" cy="1206447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baseline="-25000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713021" y="2016258"/>
              <a:ext cx="273052" cy="144459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7" name="직각 삼각형 46"/>
            <p:cNvSpPr>
              <a:spLocks noChangeArrowheads="1"/>
            </p:cNvSpPr>
            <p:nvPr/>
          </p:nvSpPr>
          <p:spPr bwMode="auto">
            <a:xfrm flipH="1" flipV="1">
              <a:off x="713021" y="2159130"/>
              <a:ext cx="71438" cy="71435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14707" name="직사각형 47"/>
            <p:cNvSpPr>
              <a:spLocks noChangeArrowheads="1"/>
            </p:cNvSpPr>
            <p:nvPr/>
          </p:nvSpPr>
          <p:spPr bwMode="auto">
            <a:xfrm>
              <a:off x="970197" y="2218328"/>
              <a:ext cx="7196178" cy="1206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온천발전 종합계획 수립</a:t>
              </a: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·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시행</a:t>
              </a:r>
            </a:p>
            <a:p>
              <a:pPr algn="just">
                <a:lnSpc>
                  <a:spcPct val="11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온천협회 승인 및 지도관리</a:t>
              </a: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온천전문검사기관 등록 및 지도관리</a:t>
              </a:r>
            </a:p>
            <a:p>
              <a:pPr algn="just">
                <a:lnSpc>
                  <a:spcPct val="11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국민보양온천 지정승인</a:t>
              </a: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온천도시의 지정 등</a:t>
              </a:r>
            </a:p>
            <a:p>
              <a:pPr algn="just">
                <a:lnSpc>
                  <a:spcPct val="11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온천수의 음용화 추진</a:t>
              </a: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재활용대책 수립 </a:t>
              </a:r>
              <a:endParaRPr lang="en-US" altLang="ko-KR" sz="1200" b="1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114708" name="직사각형 48"/>
            <p:cNvSpPr>
              <a:spLocks noChangeArrowheads="1"/>
            </p:cNvSpPr>
            <p:nvPr/>
          </p:nvSpPr>
          <p:spPr bwMode="auto">
            <a:xfrm>
              <a:off x="1019410" y="1845345"/>
              <a:ext cx="2255850" cy="4308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ko-KR" altLang="en-US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행정자치부</a:t>
              </a:r>
              <a:endParaRPr lang="en-US" altLang="ko-KR" sz="15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114696" name="그룹 23"/>
          <p:cNvGrpSpPr>
            <a:grpSpLocks/>
          </p:cNvGrpSpPr>
          <p:nvPr/>
        </p:nvGrpSpPr>
        <p:grpSpPr bwMode="auto">
          <a:xfrm>
            <a:off x="827088" y="3524198"/>
            <a:ext cx="7543800" cy="1444139"/>
            <a:chOff x="713021" y="2054332"/>
            <a:chExt cx="7543842" cy="1925946"/>
          </a:xfrm>
        </p:grpSpPr>
        <p:sp>
          <p:nvSpPr>
            <p:cNvPr id="25" name="직사각형 6"/>
            <p:cNvSpPr/>
            <p:nvPr/>
          </p:nvSpPr>
          <p:spPr>
            <a:xfrm>
              <a:off x="978134" y="2090853"/>
              <a:ext cx="2184412" cy="342976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6" name="모서리가 둥근 직사각형 25"/>
            <p:cNvSpPr/>
            <p:nvPr/>
          </p:nvSpPr>
          <p:spPr>
            <a:xfrm>
              <a:off x="827322" y="2433829"/>
              <a:ext cx="7429541" cy="151934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713021" y="2208355"/>
              <a:ext cx="273052" cy="144495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8" name="직각 삼각형 27"/>
            <p:cNvSpPr>
              <a:spLocks noChangeArrowheads="1"/>
            </p:cNvSpPr>
            <p:nvPr/>
          </p:nvSpPr>
          <p:spPr bwMode="auto">
            <a:xfrm flipH="1" flipV="1">
              <a:off x="713021" y="2345207"/>
              <a:ext cx="71438" cy="71453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14701" name="직사각형 30"/>
            <p:cNvSpPr>
              <a:spLocks noChangeArrowheads="1"/>
            </p:cNvSpPr>
            <p:nvPr/>
          </p:nvSpPr>
          <p:spPr bwMode="auto">
            <a:xfrm>
              <a:off x="970197" y="2502622"/>
              <a:ext cx="7196178" cy="1477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■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온천발전지원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세부계획 수립</a:t>
              </a: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·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이행      </a:t>
              </a:r>
              <a:endParaRPr lang="en-US" altLang="ko-KR" sz="1200" b="1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just">
                <a:lnSpc>
                  <a:spcPct val="11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온천굴착허가</a:t>
              </a: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동력장치설치허가</a:t>
              </a:r>
            </a:p>
            <a:p>
              <a:pPr algn="just">
                <a:lnSpc>
                  <a:spcPct val="11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온천발견신고수리</a:t>
              </a: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온천공보호구역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지정 및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온천공보호구역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고시</a:t>
              </a:r>
            </a:p>
            <a:p>
              <a:pPr algn="just">
                <a:lnSpc>
                  <a:spcPct val="11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온천개발계획 및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온천원보호지구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신청</a:t>
              </a: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온천이용허가</a:t>
              </a:r>
            </a:p>
            <a:p>
              <a:pPr algn="just">
                <a:lnSpc>
                  <a:spcPct val="11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정기온천자원조사</a:t>
              </a: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(5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년마다</a:t>
              </a: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),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수질 및 성분검사</a:t>
              </a:r>
              <a:r>
                <a:rPr lang="en-US" altLang="ko-KR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출입검사 등</a:t>
              </a:r>
            </a:p>
          </p:txBody>
        </p:sp>
        <p:sp>
          <p:nvSpPr>
            <p:cNvPr id="114702" name="직사각형 31"/>
            <p:cNvSpPr>
              <a:spLocks noChangeArrowheads="1"/>
            </p:cNvSpPr>
            <p:nvPr/>
          </p:nvSpPr>
          <p:spPr bwMode="auto">
            <a:xfrm>
              <a:off x="1019410" y="2054332"/>
              <a:ext cx="2255850" cy="430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시장</a:t>
              </a:r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군수</a:t>
              </a:r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구청장</a:t>
              </a:r>
              <a:endParaRPr lang="en-US" altLang="ko-KR" sz="15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30" name="TextBox 30"/>
          <p:cNvSpPr txBox="1">
            <a:spLocks noChangeArrowheads="1"/>
          </p:cNvSpPr>
          <p:nvPr/>
        </p:nvSpPr>
        <p:spPr bwMode="auto">
          <a:xfrm>
            <a:off x="468313" y="267494"/>
            <a:ext cx="75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Ⅰ.</a:t>
            </a:r>
            <a:r>
              <a:rPr kumimoji="0" lang="en-US" altLang="ko-KR" sz="24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총론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01C6E920-C308-492B-A449-21A30D16BEA9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23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15715" name="직사각형 6"/>
          <p:cNvSpPr>
            <a:spLocks noChangeArrowheads="1"/>
          </p:cNvSpPr>
          <p:nvPr/>
        </p:nvSpPr>
        <p:spPr bwMode="auto">
          <a:xfrm>
            <a:off x="395536" y="915566"/>
            <a:ext cx="81692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kumimoji="1" lang="en-US" altLang="ko-KR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O </a:t>
            </a:r>
            <a:r>
              <a:rPr kumimoji="1" lang="ko-KR" altLang="en-US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 협회 운영  </a:t>
            </a:r>
            <a:r>
              <a:rPr kumimoji="1" lang="en-US" altLang="ko-KR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kumimoji="1" lang="ko-KR" altLang="en-US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법 제</a:t>
            </a:r>
            <a:r>
              <a:rPr kumimoji="1" lang="en-US" altLang="ko-KR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27</a:t>
            </a:r>
            <a:r>
              <a:rPr kumimoji="1" lang="ko-KR" altLang="en-US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조</a:t>
            </a:r>
            <a:r>
              <a:rPr kumimoji="1" lang="en-US" altLang="ko-KR" b="1" dirty="0" smtClean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kumimoji="1" lang="ko-KR" altLang="en-US" b="1" dirty="0" smtClean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법 </a:t>
            </a:r>
            <a:r>
              <a:rPr kumimoji="1" lang="ko-KR" altLang="en-US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제</a:t>
            </a:r>
            <a:r>
              <a:rPr kumimoji="1" lang="en-US" altLang="ko-KR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27</a:t>
            </a:r>
            <a:r>
              <a:rPr kumimoji="1" lang="ko-KR" altLang="en-US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조의</a:t>
            </a:r>
            <a:r>
              <a:rPr kumimoji="1" lang="en-US" altLang="ko-KR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2</a:t>
            </a:r>
            <a:r>
              <a:rPr kumimoji="1" lang="en-US" altLang="ko-KR" b="1" dirty="0" smtClean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kumimoji="1" lang="ko-KR" altLang="en-US" b="1" dirty="0" smtClean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영 </a:t>
            </a:r>
            <a:r>
              <a:rPr kumimoji="1" lang="ko-KR" altLang="en-US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제</a:t>
            </a:r>
            <a:r>
              <a:rPr kumimoji="1" lang="en-US" altLang="ko-KR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21</a:t>
            </a:r>
            <a:r>
              <a:rPr kumimoji="1" lang="ko-KR" altLang="en-US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조</a:t>
            </a:r>
            <a:r>
              <a:rPr kumimoji="1" lang="en-US" altLang="ko-KR" b="1" dirty="0" smtClean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kumimoji="1" lang="ko-KR" altLang="en-US" b="1" dirty="0" smtClean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규칙 </a:t>
            </a:r>
            <a:r>
              <a:rPr kumimoji="1" lang="ko-KR" altLang="en-US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제</a:t>
            </a:r>
            <a:r>
              <a:rPr kumimoji="1" lang="en-US" altLang="ko-KR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19</a:t>
            </a:r>
            <a:r>
              <a:rPr kumimoji="1" lang="ko-KR" altLang="en-US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조</a:t>
            </a:r>
            <a:r>
              <a:rPr kumimoji="1" lang="en-US" altLang="ko-KR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)  </a:t>
            </a:r>
            <a:endParaRPr kumimoji="1" lang="ko-KR" altLang="en-US" b="1" dirty="0">
              <a:solidFill>
                <a:srgbClr val="0000FF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115716" name="그룹 3"/>
          <p:cNvGrpSpPr>
            <a:grpSpLocks/>
          </p:cNvGrpSpPr>
          <p:nvPr/>
        </p:nvGrpSpPr>
        <p:grpSpPr bwMode="auto">
          <a:xfrm>
            <a:off x="684213" y="1587541"/>
            <a:ext cx="7993062" cy="3184595"/>
            <a:chOff x="713021" y="1857364"/>
            <a:chExt cx="7788069" cy="3269749"/>
          </a:xfrm>
        </p:grpSpPr>
        <p:sp>
          <p:nvSpPr>
            <p:cNvPr id="17" name="직사각형 6"/>
            <p:cNvSpPr/>
            <p:nvPr/>
          </p:nvSpPr>
          <p:spPr>
            <a:xfrm>
              <a:off x="1000723" y="1857364"/>
              <a:ext cx="1746346" cy="356959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827482" y="2241217"/>
              <a:ext cx="7673608" cy="2885896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 sz="200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713021" y="2016284"/>
              <a:ext cx="273781" cy="14425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2813" latinLnBrk="0"/>
              <a:endParaRPr lang="ko-KR" altLang="en-US" sz="200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" name="직각 삼각형 19"/>
            <p:cNvSpPr>
              <a:spLocks noChangeArrowheads="1"/>
            </p:cNvSpPr>
            <p:nvPr/>
          </p:nvSpPr>
          <p:spPr bwMode="auto">
            <a:xfrm flipH="1" flipV="1">
              <a:off x="713021" y="2159312"/>
              <a:ext cx="71436" cy="70903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2813" latinLnBrk="0"/>
              <a:endParaRPr lang="ko-KR" altLang="en-US" sz="200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15726" name="직사각형 20"/>
            <p:cNvSpPr>
              <a:spLocks noChangeArrowheads="1"/>
            </p:cNvSpPr>
            <p:nvPr/>
          </p:nvSpPr>
          <p:spPr bwMode="auto">
            <a:xfrm>
              <a:off x="969788" y="2330457"/>
              <a:ext cx="7531302" cy="2796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6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온천종사자는 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온천의 건전한 발전과 효율적 유지관리 및 온천종사자의 권익 </a:t>
              </a:r>
              <a:r>
                <a:rPr lang="ko-KR" altLang="en-US" sz="16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향상     </a:t>
              </a:r>
              <a:endParaRPr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6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등을 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위하여 온천협회를 </a:t>
              </a:r>
              <a:r>
                <a:rPr lang="ko-KR" altLang="en-US" sz="16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설립  </a:t>
              </a:r>
              <a:r>
                <a:rPr lang="en-US" altLang="ko-KR" sz="1400" b="1" dirty="0" smtClean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 smtClean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특수법인으로 행정자치부 인가사항</a:t>
              </a:r>
              <a:r>
                <a:rPr lang="en-US" altLang="ko-KR" sz="1400" b="1" dirty="0" smtClean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endParaRPr lang="en-US" altLang="ko-KR" sz="1400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endParaRPr lang="en-US" altLang="ko-KR" sz="800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설립목적 </a:t>
              </a:r>
              <a:endParaRPr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6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온천사업의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건전한 발전과 지역의 균형적인 발전 도모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■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온천자원의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효율적 관리와 회원의 권익향상에 주력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■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합리적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 경영체계 확립 및 온천사업의 건전한 운영능력 배양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■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온천에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관한 연구와 온천지식의 보급으로 공공의 복리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건강증진 및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관광산업의 발전에 기여</a:t>
              </a:r>
              <a:endPara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15727" name="직사각형 21"/>
            <p:cNvSpPr>
              <a:spLocks noChangeArrowheads="1"/>
            </p:cNvSpPr>
            <p:nvPr/>
          </p:nvSpPr>
          <p:spPr bwMode="auto">
            <a:xfrm>
              <a:off x="1000723" y="1857364"/>
              <a:ext cx="4193338" cy="363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ko-KR" altLang="en-US" sz="17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온천 협회</a:t>
              </a:r>
              <a:endParaRPr lang="en-US" altLang="ko-KR" sz="17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rgbClr val="155B93">
                <a:shade val="45000"/>
                <a:satMod val="135000"/>
              </a:srgbClr>
              <a:prstClr val="white"/>
            </a:duotone>
            <a:extLst/>
          </a:blip>
          <a:srcRect/>
          <a:stretch>
            <a:fillRect/>
          </a:stretch>
        </p:blipFill>
        <p:spPr bwMode="auto">
          <a:xfrm rot="16663799">
            <a:off x="862419" y="2100925"/>
            <a:ext cx="216889" cy="259746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rgbClr val="155B93">
                <a:shade val="45000"/>
                <a:satMod val="135000"/>
              </a:srgbClr>
              <a:prstClr val="white"/>
            </a:duotone>
            <a:extLst/>
          </a:blip>
          <a:srcRect/>
          <a:stretch>
            <a:fillRect/>
          </a:stretch>
        </p:blipFill>
        <p:spPr bwMode="auto">
          <a:xfrm rot="16663799">
            <a:off x="882505" y="3070861"/>
            <a:ext cx="216889" cy="259747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14" name="TextBox 30"/>
          <p:cNvSpPr txBox="1">
            <a:spLocks noChangeArrowheads="1"/>
          </p:cNvSpPr>
          <p:nvPr/>
        </p:nvSpPr>
        <p:spPr bwMode="auto">
          <a:xfrm>
            <a:off x="468313" y="267494"/>
            <a:ext cx="75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Ⅰ.</a:t>
            </a:r>
            <a:r>
              <a:rPr kumimoji="0" lang="en-US" altLang="ko-KR" sz="24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총론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E7B505DA-CB12-4239-AAB9-BAE335C022CD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24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16739" name="그룹 3"/>
          <p:cNvGrpSpPr>
            <a:grpSpLocks/>
          </p:cNvGrpSpPr>
          <p:nvPr/>
        </p:nvGrpSpPr>
        <p:grpSpPr bwMode="auto">
          <a:xfrm>
            <a:off x="755650" y="897731"/>
            <a:ext cx="7543800" cy="3978274"/>
            <a:chOff x="713021" y="1857364"/>
            <a:chExt cx="7543842" cy="4498998"/>
          </a:xfrm>
        </p:grpSpPr>
        <p:sp>
          <p:nvSpPr>
            <p:cNvPr id="17" name="직사각형 6"/>
            <p:cNvSpPr/>
            <p:nvPr/>
          </p:nvSpPr>
          <p:spPr>
            <a:xfrm>
              <a:off x="978136" y="1857364"/>
              <a:ext cx="1869290" cy="385090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827322" y="2242454"/>
              <a:ext cx="7429541" cy="4113908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 sz="200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713021" y="2016247"/>
              <a:ext cx="273052" cy="144072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2813" latinLnBrk="0"/>
              <a:endParaRPr lang="ko-KR" altLang="en-US" sz="2000">
                <a:solidFill>
                  <a:srgbClr val="FFFFFF"/>
                </a:solidFill>
                <a:ea typeface="맑은 고딕" pitchFamily="50" charset="-127"/>
              </a:endParaRPr>
            </a:p>
          </p:txBody>
        </p:sp>
        <p:sp>
          <p:nvSpPr>
            <p:cNvPr id="20" name="직각 삼각형 19"/>
            <p:cNvSpPr>
              <a:spLocks noChangeArrowheads="1"/>
            </p:cNvSpPr>
            <p:nvPr/>
          </p:nvSpPr>
          <p:spPr bwMode="auto">
            <a:xfrm flipH="1" flipV="1">
              <a:off x="713021" y="2158764"/>
              <a:ext cx="71438" cy="71267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2813" latinLnBrk="0"/>
              <a:endParaRPr lang="ko-KR" altLang="en-US" sz="2000">
                <a:solidFill>
                  <a:srgbClr val="FFFFFF"/>
                </a:solidFill>
                <a:ea typeface="맑은 고딕" pitchFamily="50" charset="-127"/>
              </a:endParaRPr>
            </a:p>
          </p:txBody>
        </p:sp>
        <p:sp>
          <p:nvSpPr>
            <p:cNvPr id="116744" name="직사각형 20"/>
            <p:cNvSpPr>
              <a:spLocks noChangeArrowheads="1"/>
            </p:cNvSpPr>
            <p:nvPr/>
          </p:nvSpPr>
          <p:spPr bwMode="auto">
            <a:xfrm>
              <a:off x="970197" y="2331321"/>
              <a:ext cx="7196178" cy="3793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6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온천의 건전한 발전과 협회 회원 공동의 이익을 도모하는 사업 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6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6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온천이용시설의 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운영 및 개선에 관한 지도</a:t>
              </a:r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감독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6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6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온천종사자 교육 훈련 </a:t>
              </a:r>
              <a:r>
                <a:rPr lang="en-US" altLang="ko-KR" sz="16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6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위탁</a:t>
              </a:r>
              <a:r>
                <a:rPr lang="en-US" altLang="ko-KR" sz="16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endParaRPr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6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행정자치부장관</a:t>
              </a:r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</a:t>
              </a:r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도지사</a:t>
              </a:r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시장</a:t>
              </a:r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군수가 온천과 관련하여 위탁하는 </a:t>
              </a:r>
              <a:endParaRPr lang="en-US" altLang="ko-KR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en-US" altLang="ko-KR" sz="16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6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온천자원조사</a:t>
              </a:r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연구사업</a:t>
              </a:r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(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온천전문검사</a:t>
              </a:r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연구사업</a:t>
              </a:r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수질</a:t>
              </a:r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성분검사 등</a:t>
              </a:r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  <a:p>
              <a:pPr algn="just"/>
              <a:r>
                <a:rPr lang="en-US" altLang="ko-KR" sz="1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 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[</a:t>
              </a:r>
              <a:r>
                <a:rPr lang="ko-KR" altLang="en-US" sz="1400" b="1" dirty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참고</a:t>
              </a:r>
              <a:r>
                <a:rPr lang="en-US" altLang="ko-KR" sz="1400" b="1" dirty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] </a:t>
              </a:r>
              <a:r>
                <a:rPr lang="ko-KR" altLang="en-US" sz="1400" b="1" dirty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특수법인 </a:t>
              </a:r>
              <a:r>
                <a:rPr lang="ko-KR" altLang="en-US" sz="1400" b="1" dirty="0" smtClean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한국온천협회</a:t>
              </a:r>
              <a:endParaRPr lang="en-US" altLang="ko-KR" sz="1400" b="1" dirty="0" smtClean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ko-KR" altLang="en-US" sz="1400" b="1" dirty="0" smtClean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en-US" altLang="ko-KR" sz="1400" b="1" dirty="0" smtClean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o </a:t>
              </a:r>
              <a:r>
                <a:rPr lang="ko-KR" altLang="en-US" sz="1400" b="1" dirty="0" smtClean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설립</a:t>
              </a:r>
              <a:r>
                <a:rPr lang="ko-KR" altLang="en-US" sz="800" b="1" dirty="0" smtClean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인가</a:t>
              </a:r>
              <a:r>
                <a:rPr lang="ko-KR" altLang="en-US" sz="500" b="1" dirty="0" smtClean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일 </a:t>
              </a:r>
              <a:r>
                <a:rPr lang="en-US" altLang="ko-KR" sz="1400" b="1" dirty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: 2007. 7. 11.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en-US" altLang="ko-KR" sz="1400" b="1" dirty="0" smtClean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o </a:t>
              </a:r>
              <a:r>
                <a:rPr lang="ko-KR" altLang="en-US" sz="1400" b="1" dirty="0" smtClean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소재지 </a:t>
              </a:r>
              <a:r>
                <a:rPr lang="en-US" altLang="ko-KR" sz="1400" b="1" dirty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400" b="1" dirty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서울 종로구 세종대로 </a:t>
              </a:r>
              <a:r>
                <a:rPr lang="en-US" altLang="ko-KR" sz="1400" b="1" dirty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23</a:t>
              </a:r>
              <a:r>
                <a:rPr lang="ko-KR" altLang="en-US" sz="1400" b="1" dirty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길 </a:t>
              </a:r>
              <a:r>
                <a:rPr lang="en-US" altLang="ko-KR" sz="1400" b="1" dirty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54, </a:t>
              </a:r>
              <a:r>
                <a:rPr lang="en-US" altLang="ko-KR" sz="1400" b="1" dirty="0" smtClean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701</a:t>
              </a:r>
              <a:r>
                <a:rPr lang="ko-KR" altLang="en-US" sz="1400" b="1" dirty="0" smtClean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호</a:t>
              </a:r>
              <a:r>
                <a:rPr lang="en-US" altLang="ko-KR" sz="1400" b="1" dirty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당주동</a:t>
              </a:r>
              <a:r>
                <a:rPr lang="en-US" altLang="ko-KR" sz="1400" b="1" dirty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세종빌딩</a:t>
              </a:r>
              <a:r>
                <a:rPr lang="en-US" altLang="ko-KR" sz="1400" b="1" dirty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en-US" altLang="ko-KR" sz="1400" b="1" dirty="0" smtClean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o </a:t>
              </a:r>
              <a:r>
                <a:rPr lang="ko-KR" altLang="en-US" sz="1400" b="1" dirty="0" smtClean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전화번호 </a:t>
              </a:r>
              <a:r>
                <a:rPr lang="en-US" altLang="ko-KR" sz="1400" b="1" dirty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: 02-720-5004 (</a:t>
              </a:r>
              <a:r>
                <a:rPr lang="ko-KR" altLang="en-US" sz="1400" b="1" dirty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팩스 </a:t>
              </a:r>
              <a:r>
                <a:rPr lang="en-US" altLang="ko-KR" sz="1400" b="1" dirty="0">
                  <a:solidFill>
                    <a:srgbClr val="0000FF"/>
                  </a:solidFill>
                  <a:latin typeface="나눔고딕" pitchFamily="50" charset="-127"/>
                  <a:ea typeface="나눔고딕" pitchFamily="50" charset="-127"/>
                </a:rPr>
                <a:t>: 02-723-5003)</a:t>
              </a:r>
              <a:endParaRPr lang="ko-KR" altLang="en-US" sz="1400" b="1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16745" name="직사각형 21"/>
            <p:cNvSpPr>
              <a:spLocks noChangeArrowheads="1"/>
            </p:cNvSpPr>
            <p:nvPr/>
          </p:nvSpPr>
          <p:spPr bwMode="auto">
            <a:xfrm>
              <a:off x="1000360" y="1857364"/>
              <a:ext cx="3694133" cy="400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700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7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협회 사업</a:t>
              </a:r>
              <a:endParaRPr lang="en-US" altLang="ko-KR" sz="17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1" name="TextBox 30"/>
          <p:cNvSpPr txBox="1">
            <a:spLocks noChangeArrowheads="1"/>
          </p:cNvSpPr>
          <p:nvPr/>
        </p:nvSpPr>
        <p:spPr bwMode="auto">
          <a:xfrm>
            <a:off x="468313" y="267494"/>
            <a:ext cx="75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Ⅰ.</a:t>
            </a:r>
            <a:r>
              <a:rPr kumimoji="0" lang="en-US" altLang="ko-KR" sz="24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총론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2" name="WordArt 6"/>
          <p:cNvSpPr>
            <a:spLocks noChangeArrowheads="1" noChangeShapeType="1" noTextEdit="1"/>
          </p:cNvSpPr>
          <p:nvPr/>
        </p:nvSpPr>
        <p:spPr bwMode="gray">
          <a:xfrm>
            <a:off x="3851920" y="2067694"/>
            <a:ext cx="4248472" cy="1253647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 eaLnBrk="0" latinLnBrk="0" hangingPunct="0"/>
            <a:r>
              <a:rPr lang="ko-KR" altLang="en-US" sz="1200" b="1" kern="10" dirty="0" smtClean="0"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086C2"/>
                    </a:gs>
                    <a:gs pos="100000">
                      <a:srgbClr val="DE8848"/>
                    </a:gs>
                  </a:gsLst>
                  <a:lin ang="0" scaled="1"/>
                </a:gradFill>
                <a:effectLst>
                  <a:outerShdw dist="71842" dir="2700000" algn="ctr" rotWithShape="0">
                    <a:srgbClr val="003366">
                      <a:alpha val="50000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  <a:cs typeface="Arial"/>
              </a:rPr>
              <a:t>온천의  효율적인 </a:t>
            </a:r>
            <a:r>
              <a:rPr lang="ko-KR" altLang="en-US" sz="1200" b="1" kern="10" dirty="0"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086C2"/>
                    </a:gs>
                    <a:gs pos="100000">
                      <a:srgbClr val="DE8848"/>
                    </a:gs>
                  </a:gsLst>
                  <a:lin ang="0" scaled="1"/>
                </a:gradFill>
                <a:effectLst>
                  <a:outerShdw dist="71842" dir="2700000" algn="ctr" rotWithShape="0">
                    <a:srgbClr val="003366">
                      <a:alpha val="50000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  <a:cs typeface="Arial"/>
              </a:rPr>
              <a:t>개발</a:t>
            </a:r>
          </a:p>
          <a:p>
            <a:pPr algn="ctr" eaLnBrk="0" latinLnBrk="0" hangingPunct="0"/>
            <a:r>
              <a:rPr lang="ko-KR" altLang="en-US" sz="1200" b="1" kern="10" dirty="0"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086C2"/>
                    </a:gs>
                    <a:gs pos="100000">
                      <a:srgbClr val="DE8848"/>
                    </a:gs>
                  </a:gsLst>
                  <a:lin ang="0" scaled="1"/>
                </a:gradFill>
                <a:effectLst>
                  <a:outerShdw dist="71842" dir="2700000" algn="ctr" rotWithShape="0">
                    <a:srgbClr val="003366">
                      <a:alpha val="50000"/>
                    </a:srgbClr>
                  </a:outerShdw>
                </a:effectLst>
                <a:latin typeface="Arial"/>
                <a:ea typeface="굴림" charset="-127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0092712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050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  <p:sp>
        <p:nvSpPr>
          <p:cNvPr id="77005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3B6C0B3D-14AD-424B-AE2B-C72D6820C2FF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26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770053" name="그룹 3"/>
          <p:cNvGrpSpPr>
            <a:grpSpLocks/>
          </p:cNvGrpSpPr>
          <p:nvPr/>
        </p:nvGrpSpPr>
        <p:grpSpPr bwMode="auto">
          <a:xfrm>
            <a:off x="539552" y="987574"/>
            <a:ext cx="7932937" cy="3888431"/>
            <a:chOff x="568363" y="1693227"/>
            <a:chExt cx="7932727" cy="5076884"/>
          </a:xfrm>
        </p:grpSpPr>
        <p:sp>
          <p:nvSpPr>
            <p:cNvPr id="17" name="직사각형 6"/>
            <p:cNvSpPr/>
            <p:nvPr/>
          </p:nvSpPr>
          <p:spPr>
            <a:xfrm>
              <a:off x="833468" y="1760688"/>
              <a:ext cx="5165588" cy="402621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827318" y="2425439"/>
              <a:ext cx="7429303" cy="434467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568363" y="1780279"/>
              <a:ext cx="273043" cy="144569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+mn-lt"/>
                <a:ea typeface="+mn-ea"/>
              </a:endParaRPr>
            </a:p>
          </p:txBody>
        </p:sp>
        <p:sp>
          <p:nvSpPr>
            <p:cNvPr id="20" name="직각 삼각형 19"/>
            <p:cNvSpPr>
              <a:spLocks noChangeArrowheads="1"/>
            </p:cNvSpPr>
            <p:nvPr/>
          </p:nvSpPr>
          <p:spPr bwMode="auto">
            <a:xfrm flipH="1" flipV="1">
              <a:off x="568363" y="1904458"/>
              <a:ext cx="71693" cy="70818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+mn-lt"/>
                <a:ea typeface="+mn-ea"/>
              </a:endParaRPr>
            </a:p>
          </p:txBody>
        </p:sp>
        <p:sp>
          <p:nvSpPr>
            <p:cNvPr id="770058" name="직사각형 20"/>
            <p:cNvSpPr>
              <a:spLocks noChangeArrowheads="1"/>
            </p:cNvSpPr>
            <p:nvPr/>
          </p:nvSpPr>
          <p:spPr bwMode="auto">
            <a:xfrm>
              <a:off x="970189" y="2396448"/>
              <a:ext cx="7530901" cy="4287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70000"/>
                </a:lnSpc>
              </a:pPr>
              <a:r>
                <a:rPr lang="ko-KR" altLang="en-US" sz="1600" b="1" dirty="0" smtClean="0">
                  <a:latin typeface="나눔고딕" pitchFamily="50" charset="-127"/>
                  <a:ea typeface="나눔고딕" pitchFamily="50" charset="-127"/>
                </a:rPr>
                <a:t>⊙ </a:t>
              </a:r>
              <a:r>
                <a:rPr lang="ko-KR" altLang="en-US" sz="1600" b="1" dirty="0">
                  <a:latin typeface="나눔고딕" pitchFamily="50" charset="-127"/>
                  <a:ea typeface="나눔고딕" pitchFamily="50" charset="-127"/>
                </a:rPr>
                <a:t>시 설 수  </a:t>
              </a:r>
              <a:r>
                <a:rPr lang="en-US" altLang="ko-KR" sz="1600" b="1" dirty="0"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600" b="1" dirty="0">
                  <a:latin typeface="나눔고딕" pitchFamily="50" charset="-127"/>
                  <a:ea typeface="나눔고딕" pitchFamily="50" charset="-127"/>
                </a:rPr>
                <a:t>온천</a:t>
              </a:r>
              <a:r>
                <a:rPr lang="en-US" altLang="ko-KR" sz="1600" b="1" dirty="0"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en-US" altLang="ko-KR" sz="1600" b="1" dirty="0" smtClean="0">
                  <a:latin typeface="나눔고딕" pitchFamily="50" charset="-127"/>
                  <a:ea typeface="나눔고딕" pitchFamily="50" charset="-127"/>
                </a:rPr>
                <a:t>440</a:t>
              </a:r>
              <a:r>
                <a:rPr lang="ko-KR" altLang="en-US" sz="1600" b="1" dirty="0" smtClean="0">
                  <a:latin typeface="나눔고딕" pitchFamily="50" charset="-127"/>
                  <a:ea typeface="나눔고딕" pitchFamily="50" charset="-127"/>
                </a:rPr>
                <a:t>개</a:t>
              </a:r>
              <a:r>
                <a:rPr lang="en-US" altLang="ko-KR" sz="1600" b="1" dirty="0">
                  <a:latin typeface="나눔고딕" pitchFamily="50" charset="-127"/>
                  <a:ea typeface="나눔고딕" pitchFamily="50" charset="-127"/>
                </a:rPr>
                <a:t>), </a:t>
              </a:r>
              <a:r>
                <a:rPr lang="en-US" altLang="ko-KR" sz="1600" b="1" dirty="0" smtClean="0"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600" b="1" dirty="0" smtClean="0">
                  <a:latin typeface="나눔고딕" pitchFamily="50" charset="-127"/>
                  <a:ea typeface="나눔고딕" pitchFamily="50" charset="-127"/>
                </a:rPr>
                <a:t>온천업소</a:t>
              </a:r>
              <a:r>
                <a:rPr lang="en-US" altLang="ko-KR" sz="1600" b="1" dirty="0"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en-US" altLang="ko-KR" sz="1600" b="1" dirty="0" smtClean="0">
                  <a:latin typeface="나눔고딕" pitchFamily="50" charset="-127"/>
                  <a:ea typeface="나눔고딕" pitchFamily="50" charset="-127"/>
                </a:rPr>
                <a:t>568</a:t>
              </a:r>
              <a:r>
                <a:rPr lang="ko-KR" altLang="en-US" sz="1600" b="1" dirty="0" smtClean="0">
                  <a:latin typeface="나눔고딕" pitchFamily="50" charset="-127"/>
                  <a:ea typeface="나눔고딕" pitchFamily="50" charset="-127"/>
                </a:rPr>
                <a:t>개</a:t>
              </a:r>
              <a:r>
                <a:rPr lang="en-US" altLang="ko-KR" sz="1600" b="1" dirty="0">
                  <a:latin typeface="나눔고딕" pitchFamily="50" charset="-127"/>
                  <a:ea typeface="나눔고딕" pitchFamily="50" charset="-127"/>
                </a:rPr>
                <a:t>), </a:t>
              </a:r>
              <a:r>
                <a:rPr lang="en-US" altLang="ko-KR" sz="1600" b="1" dirty="0" smtClean="0"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600" b="1" dirty="0" err="1" smtClean="0">
                  <a:latin typeface="나눔고딕" pitchFamily="50" charset="-127"/>
                  <a:ea typeface="나눔고딕" pitchFamily="50" charset="-127"/>
                </a:rPr>
                <a:t>온천공</a:t>
              </a:r>
              <a:r>
                <a:rPr lang="ko-KR" altLang="en-US" sz="1600" b="1" dirty="0" smtClean="0"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600" b="1" dirty="0">
                  <a:latin typeface="나눔고딕" pitchFamily="50" charset="-127"/>
                  <a:ea typeface="나눔고딕" pitchFamily="50" charset="-127"/>
                </a:rPr>
                <a:t>수</a:t>
              </a:r>
              <a:r>
                <a:rPr lang="en-US" altLang="ko-KR" sz="1600" b="1" dirty="0"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en-US" altLang="ko-KR" sz="1600" b="1" dirty="0" smtClean="0">
                  <a:latin typeface="나눔고딕" pitchFamily="50" charset="-127"/>
                  <a:ea typeface="나눔고딕" pitchFamily="50" charset="-127"/>
                </a:rPr>
                <a:t>1,205</a:t>
              </a:r>
              <a:r>
                <a:rPr lang="ko-KR" altLang="en-US" sz="1600" b="1" dirty="0" smtClean="0">
                  <a:latin typeface="나눔고딕" pitchFamily="50" charset="-127"/>
                  <a:ea typeface="나눔고딕" pitchFamily="50" charset="-127"/>
                </a:rPr>
                <a:t>개</a:t>
              </a:r>
              <a:r>
                <a:rPr lang="en-US" altLang="ko-KR" sz="1600" b="1" dirty="0">
                  <a:latin typeface="나눔고딕" pitchFamily="50" charset="-127"/>
                  <a:ea typeface="나눔고딕" pitchFamily="50" charset="-127"/>
                </a:rPr>
                <a:t>)</a:t>
              </a:r>
            </a:p>
            <a:p>
              <a:pPr>
                <a:lnSpc>
                  <a:spcPct val="170000"/>
                </a:lnSpc>
              </a:pPr>
              <a:r>
                <a:rPr lang="ko-KR" altLang="en-US" sz="1600" b="1" dirty="0">
                  <a:latin typeface="나눔고딕" pitchFamily="50" charset="-127"/>
                  <a:ea typeface="나눔고딕" pitchFamily="50" charset="-127"/>
                </a:rPr>
                <a:t>⊙ 온천온도 </a:t>
              </a:r>
              <a:r>
                <a:rPr lang="en-US" altLang="ko-KR" sz="1600" b="1" dirty="0"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en-US" altLang="ko-KR" sz="1600" b="1" dirty="0" smtClean="0"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600" b="1" dirty="0" smtClean="0">
                  <a:latin typeface="나눔고딕" pitchFamily="50" charset="-127"/>
                  <a:ea typeface="나눔고딕" pitchFamily="50" charset="-127"/>
                </a:rPr>
                <a:t>법정</a:t>
              </a:r>
              <a:r>
                <a:rPr lang="en-US" altLang="ko-KR" sz="1600" b="1" dirty="0" smtClean="0">
                  <a:latin typeface="나눔고딕" pitchFamily="50" charset="-127"/>
                  <a:ea typeface="나눔고딕" pitchFamily="50" charset="-127"/>
                </a:rPr>
                <a:t>25</a:t>
              </a:r>
              <a:r>
                <a:rPr kumimoji="1" lang="en-US" altLang="ko-KR" sz="1600" b="1" dirty="0">
                  <a:latin typeface="나눔고딕" pitchFamily="50" charset="-127"/>
                  <a:ea typeface="나눔고딕" pitchFamily="50" charset="-127"/>
                </a:rPr>
                <a:t>℃ ~ </a:t>
              </a:r>
              <a:r>
                <a:rPr lang="ko-KR" altLang="en-US" sz="1600" b="1" dirty="0">
                  <a:latin typeface="나눔고딕" pitchFamily="50" charset="-127"/>
                  <a:ea typeface="나눔고딕" pitchFamily="50" charset="-127"/>
                </a:rPr>
                <a:t>최고 </a:t>
              </a:r>
              <a:r>
                <a:rPr lang="en-US" altLang="ko-KR" sz="1600" b="1" dirty="0">
                  <a:latin typeface="나눔고딕" pitchFamily="50" charset="-127"/>
                  <a:ea typeface="나눔고딕" pitchFamily="50" charset="-127"/>
                </a:rPr>
                <a:t>78</a:t>
              </a:r>
              <a:r>
                <a:rPr kumimoji="1" lang="en-US" altLang="ko-KR" sz="1600" b="1" dirty="0">
                  <a:latin typeface="나눔고딕" pitchFamily="50" charset="-127"/>
                  <a:ea typeface="나눔고딕" pitchFamily="50" charset="-127"/>
                </a:rPr>
                <a:t>℃</a:t>
              </a:r>
              <a:r>
                <a:rPr lang="en-US" altLang="ko-KR" sz="1600" b="1" dirty="0"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600" b="1" dirty="0">
                  <a:latin typeface="나눔고딕" pitchFamily="50" charset="-127"/>
                  <a:ea typeface="나눔고딕" pitchFamily="50" charset="-127"/>
                </a:rPr>
                <a:t>전국평균 </a:t>
              </a:r>
              <a:r>
                <a:rPr lang="en-US" altLang="ko-KR" sz="1600" b="1" dirty="0">
                  <a:latin typeface="나눔고딕" pitchFamily="50" charset="-127"/>
                  <a:ea typeface="나눔고딕" pitchFamily="50" charset="-127"/>
                </a:rPr>
                <a:t>30</a:t>
              </a:r>
              <a:r>
                <a:rPr kumimoji="1" lang="en-US" altLang="ko-KR" sz="1600" b="1" dirty="0">
                  <a:latin typeface="나눔고딕" pitchFamily="50" charset="-127"/>
                  <a:ea typeface="나눔고딕" pitchFamily="50" charset="-127"/>
                </a:rPr>
                <a:t>℃</a:t>
              </a:r>
              <a:r>
                <a:rPr lang="en-US" altLang="ko-KR" sz="1600" b="1" dirty="0">
                  <a:latin typeface="나눔고딕" pitchFamily="50" charset="-127"/>
                  <a:ea typeface="나눔고딕" pitchFamily="50" charset="-127"/>
                </a:rPr>
                <a:t>)</a:t>
              </a:r>
            </a:p>
            <a:p>
              <a:pPr>
                <a:lnSpc>
                  <a:spcPct val="170000"/>
                </a:lnSpc>
              </a:pPr>
              <a:r>
                <a:rPr lang="ko-KR" altLang="en-US" sz="1600" b="1" dirty="0">
                  <a:latin typeface="나눔고딕" pitchFamily="50" charset="-127"/>
                  <a:ea typeface="나눔고딕" pitchFamily="50" charset="-127"/>
                </a:rPr>
                <a:t>⊙ 굴착심도 </a:t>
              </a:r>
              <a:r>
                <a:rPr lang="en-US" altLang="ko-KR" sz="1600" b="1" dirty="0"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600" b="1" dirty="0">
                  <a:latin typeface="나눔고딕" pitchFamily="50" charset="-127"/>
                  <a:ea typeface="나눔고딕" pitchFamily="50" charset="-127"/>
                </a:rPr>
                <a:t>최저 </a:t>
              </a:r>
              <a:r>
                <a:rPr lang="en-US" altLang="ko-KR" sz="1600" b="1" dirty="0">
                  <a:latin typeface="나눔고딕" pitchFamily="50" charset="-127"/>
                  <a:ea typeface="나눔고딕" pitchFamily="50" charset="-127"/>
                </a:rPr>
                <a:t>70m </a:t>
              </a:r>
              <a:r>
                <a:rPr kumimoji="1" lang="en-US" altLang="ko-KR" sz="1600" b="1" dirty="0">
                  <a:latin typeface="나눔고딕" pitchFamily="50" charset="-127"/>
                  <a:ea typeface="나눔고딕" pitchFamily="50" charset="-127"/>
                </a:rPr>
                <a:t>~ </a:t>
              </a:r>
              <a:r>
                <a:rPr lang="ko-KR" altLang="en-US" sz="1600" b="1" dirty="0">
                  <a:latin typeface="나눔고딕" pitchFamily="50" charset="-127"/>
                  <a:ea typeface="나눔고딕" pitchFamily="50" charset="-127"/>
                </a:rPr>
                <a:t>최고 </a:t>
              </a:r>
              <a:r>
                <a:rPr lang="en-US" altLang="ko-KR" sz="1600" b="1" dirty="0">
                  <a:latin typeface="나눔고딕" pitchFamily="50" charset="-127"/>
                  <a:ea typeface="나눔고딕" pitchFamily="50" charset="-127"/>
                </a:rPr>
                <a:t>2,003m(</a:t>
              </a:r>
              <a:r>
                <a:rPr lang="ko-KR" altLang="en-US" sz="1600" b="1" dirty="0">
                  <a:latin typeface="나눔고딕" pitchFamily="50" charset="-127"/>
                  <a:ea typeface="나눔고딕" pitchFamily="50" charset="-127"/>
                </a:rPr>
                <a:t>전국평균 </a:t>
              </a:r>
              <a:r>
                <a:rPr lang="en-US" altLang="ko-KR" sz="1600" b="1" dirty="0">
                  <a:latin typeface="나눔고딕" pitchFamily="50" charset="-127"/>
                  <a:ea typeface="나눔고딕" pitchFamily="50" charset="-127"/>
                </a:rPr>
                <a:t>738m</a:t>
              </a:r>
              <a:r>
                <a:rPr lang="en-US" altLang="ko-KR" sz="1600" b="1" dirty="0" smtClean="0">
                  <a:latin typeface="나눔고딕" pitchFamily="50" charset="-127"/>
                  <a:ea typeface="나눔고딕" pitchFamily="50" charset="-127"/>
                </a:rPr>
                <a:t>)</a:t>
              </a:r>
            </a:p>
            <a:p>
              <a:pPr>
                <a:lnSpc>
                  <a:spcPct val="170000"/>
                </a:lnSpc>
              </a:pPr>
              <a:endParaRPr lang="en-US" altLang="ko-KR" sz="800" b="1" dirty="0"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1400" b="1" dirty="0" smtClean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   </a:t>
              </a:r>
              <a:r>
                <a:rPr lang="en-US" altLang="ko-KR" sz="1400" b="1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* </a:t>
              </a:r>
              <a:r>
                <a:rPr lang="ko-KR" altLang="en-US" sz="1400" b="1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우리나라 온천은 대부분 </a:t>
              </a:r>
              <a:r>
                <a:rPr lang="ko-KR" altLang="en-US" sz="1400" b="1" dirty="0" err="1" smtClean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심부지하수형이며</a:t>
              </a:r>
              <a:r>
                <a:rPr lang="ko-KR" altLang="en-US" sz="1400" b="1" dirty="0" smtClean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ko-KR" altLang="en-US" sz="1400" b="1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시추기술의 발달로 </a:t>
              </a:r>
              <a:r>
                <a:rPr lang="ko-KR" altLang="en-US" sz="1400" b="1" dirty="0" smtClean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온천공의 </a:t>
              </a:r>
              <a:endParaRPr lang="en-US" altLang="ko-KR" sz="1400" b="1" dirty="0" smtClean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1400" b="1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en-US" altLang="ko-KR" sz="1400" b="1" dirty="0" smtClean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     </a:t>
              </a:r>
              <a:r>
                <a:rPr lang="ko-KR" altLang="en-US" sz="1400" b="1" dirty="0" smtClean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심도가 </a:t>
              </a:r>
              <a:r>
                <a:rPr lang="ko-KR" altLang="en-US" sz="1400" b="1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점차 깊어지고 있음</a:t>
              </a:r>
            </a:p>
            <a:p>
              <a:pPr>
                <a:lnSpc>
                  <a:spcPct val="170000"/>
                </a:lnSpc>
              </a:pPr>
              <a:r>
                <a:rPr lang="en-US" altLang="ko-KR" sz="1400" b="1" dirty="0" smtClean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   * </a:t>
              </a:r>
              <a:r>
                <a:rPr lang="ko-KR" altLang="en-US" sz="1400" b="1" dirty="0" smtClean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양양 </a:t>
              </a:r>
              <a:r>
                <a:rPr lang="ko-KR" altLang="en-US" sz="1400" b="1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오색</a:t>
              </a:r>
              <a:r>
                <a:rPr lang="en-US" altLang="ko-KR" sz="1400" b="1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1400" b="1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울진 덕구</a:t>
              </a:r>
              <a:r>
                <a:rPr lang="en-US" altLang="ko-KR" sz="1400" b="1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1400" b="1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포항 신광은 </a:t>
              </a:r>
              <a:r>
                <a:rPr lang="ko-KR" altLang="en-US" sz="1400" b="1" dirty="0" smtClean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자연용출 온천임</a:t>
              </a:r>
              <a:endParaRPr lang="en-US" altLang="ko-KR" sz="1400" b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>
                <a:lnSpc>
                  <a:spcPct val="170000"/>
                </a:lnSpc>
              </a:pPr>
              <a:endParaRPr lang="en-US" altLang="ko-KR" sz="800" b="1" dirty="0"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70000"/>
                </a:lnSpc>
              </a:pPr>
              <a:r>
                <a:rPr lang="ko-KR" altLang="en-US" sz="1600" b="1" dirty="0">
                  <a:latin typeface="나눔고딕" pitchFamily="50" charset="-127"/>
                  <a:ea typeface="나눔고딕" pitchFamily="50" charset="-127"/>
                </a:rPr>
                <a:t>⊙ </a:t>
              </a:r>
              <a:r>
                <a:rPr lang="ko-KR" altLang="en-US" sz="1600" b="1" dirty="0" smtClean="0">
                  <a:latin typeface="나눔고딕" pitchFamily="50" charset="-127"/>
                  <a:ea typeface="나눔고딕" pitchFamily="50" charset="-127"/>
                </a:rPr>
                <a:t>이용인원 </a:t>
              </a:r>
              <a:r>
                <a:rPr lang="en-US" altLang="ko-KR" sz="1600" b="1" dirty="0"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en-US" altLang="ko-KR" sz="1600" b="1" dirty="0" smtClean="0">
                  <a:latin typeface="나눔고딕" pitchFamily="50" charset="-127"/>
                  <a:ea typeface="나눔고딕" pitchFamily="50" charset="-127"/>
                </a:rPr>
                <a:t>’00</a:t>
              </a:r>
              <a:r>
                <a:rPr lang="ko-KR" altLang="en-US" sz="1600" b="1" dirty="0" smtClean="0">
                  <a:latin typeface="나눔고딕" pitchFamily="50" charset="-127"/>
                  <a:ea typeface="나눔고딕" pitchFamily="50" charset="-127"/>
                </a:rPr>
                <a:t>년 </a:t>
              </a:r>
              <a:r>
                <a:rPr lang="en-US" altLang="ko-KR" sz="1600" b="1" dirty="0" smtClean="0">
                  <a:latin typeface="나눔고딕" pitchFamily="50" charset="-127"/>
                  <a:ea typeface="나눔고딕" pitchFamily="50" charset="-127"/>
                </a:rPr>
                <a:t>45</a:t>
              </a:r>
              <a:r>
                <a:rPr lang="ko-KR" altLang="en-US" sz="1600" b="1" dirty="0" smtClean="0">
                  <a:latin typeface="나눔고딕" pitchFamily="50" charset="-127"/>
                  <a:ea typeface="나눔고딕" pitchFamily="50" charset="-127"/>
                </a:rPr>
                <a:t>백만 명</a:t>
              </a:r>
              <a:r>
                <a:rPr lang="ko-KR" altLang="en-US" sz="1600" b="1" dirty="0">
                  <a:latin typeface="나눔고딕" pitchFamily="50" charset="-127"/>
                  <a:ea typeface="나눔고딕" pitchFamily="50" charset="-127"/>
                </a:rPr>
                <a:t>→</a:t>
              </a:r>
              <a:r>
                <a:rPr lang="en-US" altLang="ko-KR" sz="1600" b="1" dirty="0" smtClean="0">
                  <a:latin typeface="나눔고딕" pitchFamily="50" charset="-127"/>
                  <a:ea typeface="나눔고딕" pitchFamily="50" charset="-127"/>
                </a:rPr>
                <a:t>’10</a:t>
              </a:r>
              <a:r>
                <a:rPr lang="ko-KR" altLang="en-US" sz="1600" b="1" dirty="0" smtClean="0">
                  <a:latin typeface="나눔고딕" pitchFamily="50" charset="-127"/>
                  <a:ea typeface="나눔고딕" pitchFamily="50" charset="-127"/>
                </a:rPr>
                <a:t>년 </a:t>
              </a:r>
              <a:r>
                <a:rPr lang="en-US" altLang="ko-KR" sz="1600" b="1" dirty="0" smtClean="0">
                  <a:latin typeface="나눔고딕" pitchFamily="50" charset="-127"/>
                  <a:ea typeface="나눔고딕" pitchFamily="50" charset="-127"/>
                </a:rPr>
                <a:t>56</a:t>
              </a:r>
              <a:r>
                <a:rPr lang="ko-KR" altLang="en-US" sz="1600" b="1" dirty="0" smtClean="0">
                  <a:latin typeface="나눔고딕" pitchFamily="50" charset="-127"/>
                  <a:ea typeface="나눔고딕" pitchFamily="50" charset="-127"/>
                </a:rPr>
                <a:t>백만 명 </a:t>
              </a:r>
              <a:r>
                <a:rPr lang="ko-KR" altLang="en-US" sz="1600" b="1" dirty="0">
                  <a:latin typeface="나눔고딕" pitchFamily="50" charset="-127"/>
                  <a:ea typeface="나눔고딕" pitchFamily="50" charset="-127"/>
                </a:rPr>
                <a:t>→</a:t>
              </a:r>
              <a:r>
                <a:rPr lang="en-US" altLang="ko-KR" sz="1600" b="1" dirty="0" smtClean="0">
                  <a:latin typeface="나눔고딕" pitchFamily="50" charset="-127"/>
                  <a:ea typeface="나눔고딕" pitchFamily="50" charset="-127"/>
                </a:rPr>
                <a:t>’16</a:t>
              </a:r>
              <a:r>
                <a:rPr lang="ko-KR" altLang="en-US" sz="1600" b="1" dirty="0" smtClean="0">
                  <a:latin typeface="나눔고딕" pitchFamily="50" charset="-127"/>
                  <a:ea typeface="나눔고딕" pitchFamily="50" charset="-127"/>
                </a:rPr>
                <a:t>년 </a:t>
              </a:r>
              <a:r>
                <a:rPr lang="en-US" altLang="ko-KR" sz="1600" b="1" dirty="0" smtClean="0">
                  <a:latin typeface="나눔고딕" pitchFamily="50" charset="-127"/>
                  <a:ea typeface="나눔고딕" pitchFamily="50" charset="-127"/>
                </a:rPr>
                <a:t>59</a:t>
              </a:r>
              <a:r>
                <a:rPr lang="ko-KR" altLang="en-US" sz="1600" b="1" dirty="0" smtClean="0">
                  <a:latin typeface="나눔고딕" pitchFamily="50" charset="-127"/>
                  <a:ea typeface="나눔고딕" pitchFamily="50" charset="-127"/>
                </a:rPr>
                <a:t>백만 명</a:t>
              </a:r>
              <a:endParaRPr lang="ko-KR" altLang="en-US" sz="1600" b="1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770059" name="직사각형 21"/>
            <p:cNvSpPr>
              <a:spLocks noChangeArrowheads="1"/>
            </p:cNvSpPr>
            <p:nvPr/>
          </p:nvSpPr>
          <p:spPr bwMode="auto">
            <a:xfrm>
              <a:off x="1000351" y="1693227"/>
              <a:ext cx="5929156" cy="482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ko-KR" altLang="en-US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우리나라 온천의 현황</a:t>
              </a:r>
              <a:r>
                <a:rPr lang="en-US" altLang="ko-KR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(2016.12.31.</a:t>
              </a:r>
              <a:r>
                <a:rPr lang="ko-KR" altLang="en-US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현재</a:t>
              </a:r>
              <a:r>
                <a:rPr lang="en-US" altLang="ko-KR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endParaRPr lang="en-US" altLang="ko-KR" sz="14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05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3B6C0B3D-14AD-424B-AE2B-C72D6820C2FF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27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770053" name="그룹 3"/>
          <p:cNvGrpSpPr>
            <a:grpSpLocks/>
          </p:cNvGrpSpPr>
          <p:nvPr/>
        </p:nvGrpSpPr>
        <p:grpSpPr bwMode="auto">
          <a:xfrm>
            <a:off x="539551" y="877909"/>
            <a:ext cx="6300268" cy="397699"/>
            <a:chOff x="568364" y="1546662"/>
            <a:chExt cx="5929156" cy="445740"/>
          </a:xfrm>
        </p:grpSpPr>
        <p:sp>
          <p:nvSpPr>
            <p:cNvPr id="17" name="직사각형 6"/>
            <p:cNvSpPr/>
            <p:nvPr/>
          </p:nvSpPr>
          <p:spPr>
            <a:xfrm>
              <a:off x="568366" y="1589781"/>
              <a:ext cx="2371825" cy="402621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770059" name="직사각형 21"/>
            <p:cNvSpPr>
              <a:spLocks noChangeArrowheads="1"/>
            </p:cNvSpPr>
            <p:nvPr/>
          </p:nvSpPr>
          <p:spPr bwMode="auto">
            <a:xfrm>
              <a:off x="568364" y="1546662"/>
              <a:ext cx="5929156" cy="413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ko-KR" altLang="en-US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온천개발 절차</a:t>
              </a:r>
              <a:endParaRPr lang="en-US" altLang="ko-KR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4452076"/>
              </p:ext>
            </p:extLst>
          </p:nvPr>
        </p:nvGraphicFramePr>
        <p:xfrm>
          <a:off x="581162" y="1491630"/>
          <a:ext cx="8127865" cy="3274405"/>
        </p:xfrm>
        <a:graphic>
          <a:graphicData uri="http://schemas.openxmlformats.org/drawingml/2006/table">
            <a:tbl>
              <a:tblPr/>
              <a:tblGrid>
                <a:gridCol w="2611566"/>
                <a:gridCol w="101074"/>
                <a:gridCol w="101074"/>
                <a:gridCol w="5314151"/>
              </a:tblGrid>
              <a:tr h="372795">
                <a:tc rowSpan="2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1.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온천징후조사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·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굴착허가</a:t>
                      </a:r>
                      <a:r>
                        <a:rPr lang="ko-KR" altLang="en-US" sz="1200" b="0" kern="0" spc="0" baseline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발견자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457200" marR="0" indent="-1841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○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온천법에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의한 굴착허가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법 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12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조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또는 </a:t>
                      </a:r>
                      <a:r>
                        <a:rPr lang="ko-KR" altLang="en-US" sz="1100" kern="0" spc="0" baseline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토지용도에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따른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개별법</a:t>
                      </a:r>
                      <a:endParaRPr lang="en-US" altLang="ko-KR" sz="1100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457200" marR="0" indent="-1841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지하수법 등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상 허가를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받아 굴착</a:t>
                      </a:r>
                      <a:r>
                        <a:rPr lang="en-US" altLang="ko-KR" sz="1100" kern="0" spc="0" baseline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en-US" altLang="ko-KR" sz="700" kern="0" spc="0" baseline="0" dirty="0" smtClean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* </a:t>
                      </a:r>
                      <a:r>
                        <a:rPr lang="ko-KR" altLang="en-US" sz="800" kern="1200" dirty="0" smtClean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허가일로부터 </a:t>
                      </a:r>
                      <a:r>
                        <a:rPr lang="en-US" altLang="ko-KR" sz="800" kern="1200" dirty="0" smtClean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</a:t>
                      </a:r>
                      <a:r>
                        <a:rPr lang="ko-KR" altLang="en-US" sz="800" kern="1200" dirty="0" err="1" smtClean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년이내</a:t>
                      </a:r>
                      <a:r>
                        <a:rPr lang="ko-KR" altLang="en-US" sz="800" kern="1200" dirty="0" smtClean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dirty="0" smtClean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(6</a:t>
                      </a:r>
                      <a:r>
                        <a:rPr lang="ko-KR" altLang="en-US" sz="800" kern="1200" dirty="0" smtClean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월 </a:t>
                      </a:r>
                      <a:r>
                        <a:rPr lang="ko-KR" altLang="en-US" sz="800" kern="1200" dirty="0" err="1" smtClean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범위내</a:t>
                      </a:r>
                      <a:r>
                        <a:rPr lang="ko-KR" altLang="en-US" sz="800" kern="1200" dirty="0" smtClean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연장 가능</a:t>
                      </a:r>
                      <a:r>
                        <a:rPr lang="en-US" altLang="ko-KR" sz="800" kern="1200" dirty="0" smtClean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) </a:t>
                      </a:r>
                      <a:endParaRPr lang="ko-KR" altLang="en-US" sz="800" kern="1200" dirty="0" smtClean="0">
                        <a:solidFill>
                          <a:srgbClr val="0000FF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marL="439420" marR="0" indent="-17526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 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-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온천자원부존에 대한 조사결과서 첨부</a:t>
                      </a:r>
                    </a:p>
                  </a:txBody>
                  <a:tcPr marL="17907" marR="17907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6775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5034">
                <a:tc rowSpan="2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2.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온천발견신고</a:t>
                      </a:r>
                    </a:p>
                    <a:p>
                      <a:pPr marL="6350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발견자 ⇒ 시장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‧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군수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○</a:t>
                      </a:r>
                      <a:r>
                        <a:rPr lang="ko-KR" altLang="en-US" sz="1100" kern="0" spc="-3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1100" kern="0" spc="-3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발견신고공에</a:t>
                      </a:r>
                      <a:r>
                        <a:rPr lang="ko-KR" altLang="en-US" sz="1100" kern="0" spc="-3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대한 </a:t>
                      </a:r>
                      <a:r>
                        <a:rPr lang="ko-KR" altLang="en-US" sz="1100" kern="0" spc="-3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온천공조사</a:t>
                      </a:r>
                      <a:r>
                        <a:rPr lang="ko-KR" altLang="en-US" sz="1100" kern="0" spc="-3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및 수질검사 등 온천의 </a:t>
                      </a:r>
                      <a:endParaRPr lang="en-US" altLang="ko-KR" sz="1100" kern="0" spc="-3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3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     </a:t>
                      </a:r>
                      <a:r>
                        <a:rPr lang="ko-KR" altLang="en-US" sz="1100" kern="0" spc="-3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적격여부 </a:t>
                      </a:r>
                      <a:r>
                        <a:rPr lang="ko-KR" altLang="en-US" sz="1100" kern="0" spc="-3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검사</a:t>
                      </a:r>
                      <a:endParaRPr lang="ko-KR" altLang="en-US" sz="800" kern="0" spc="-3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    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-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심도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1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일 적정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양수량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수질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성분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금기증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등</a:t>
                      </a: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     -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성분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수질검사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온천전문검사기관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시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·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도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보건환경</a:t>
                      </a:r>
                      <a:r>
                        <a:rPr lang="en-US" altLang="ko-KR" sz="1000" kern="0" spc="0" baseline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연구원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     -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인체에의 유해 여부 검사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목욕용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  <a:p>
                      <a:pPr marL="8890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   ○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기준에 적합하고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온천개발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․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이용의 가치가 있다고 </a:t>
                      </a:r>
                      <a:endParaRPr lang="en-US" altLang="ko-KR" sz="1100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   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인정하는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경우 신고 수리</a:t>
                      </a:r>
                    </a:p>
                  </a:txBody>
                  <a:tcPr marL="17907" marR="17907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377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20922829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05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3B6C0B3D-14AD-424B-AE2B-C72D6820C2FF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28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770053" name="그룹 3"/>
          <p:cNvGrpSpPr>
            <a:grpSpLocks/>
          </p:cNvGrpSpPr>
          <p:nvPr/>
        </p:nvGrpSpPr>
        <p:grpSpPr bwMode="auto">
          <a:xfrm>
            <a:off x="539551" y="843558"/>
            <a:ext cx="6300268" cy="375304"/>
            <a:chOff x="568364" y="1508163"/>
            <a:chExt cx="5929156" cy="420640"/>
          </a:xfrm>
        </p:grpSpPr>
        <p:sp>
          <p:nvSpPr>
            <p:cNvPr id="17" name="직사각형 6"/>
            <p:cNvSpPr/>
            <p:nvPr/>
          </p:nvSpPr>
          <p:spPr>
            <a:xfrm>
              <a:off x="568366" y="1526182"/>
              <a:ext cx="2371825" cy="402621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  <p:sp>
          <p:nvSpPr>
            <p:cNvPr id="770059" name="직사각형 21"/>
            <p:cNvSpPr>
              <a:spLocks noChangeArrowheads="1"/>
            </p:cNvSpPr>
            <p:nvPr/>
          </p:nvSpPr>
          <p:spPr bwMode="auto">
            <a:xfrm>
              <a:off x="568364" y="1508163"/>
              <a:ext cx="5929156" cy="413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ko-KR" altLang="en-US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 온천개발 절차</a:t>
              </a:r>
              <a:endParaRPr lang="en-US" altLang="ko-KR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32498137"/>
              </p:ext>
            </p:extLst>
          </p:nvPr>
        </p:nvGraphicFramePr>
        <p:xfrm>
          <a:off x="539553" y="1205575"/>
          <a:ext cx="8169473" cy="3864231"/>
        </p:xfrm>
        <a:graphic>
          <a:graphicData uri="http://schemas.openxmlformats.org/drawingml/2006/table">
            <a:tbl>
              <a:tblPr/>
              <a:tblGrid>
                <a:gridCol w="2952329"/>
                <a:gridCol w="399150"/>
                <a:gridCol w="51722"/>
                <a:gridCol w="53184"/>
                <a:gridCol w="1152128"/>
                <a:gridCol w="2232248"/>
                <a:gridCol w="1142838"/>
                <a:gridCol w="185874"/>
              </a:tblGrid>
              <a:tr h="114347">
                <a:tc rowSpan="7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3. 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온천발견신고 수리</a:t>
                      </a: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受理</a:t>
                      </a: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 </a:t>
                      </a:r>
                      <a:r>
                        <a:rPr lang="en-US" altLang="ko-KR" sz="1100" kern="0" spc="0" baseline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시장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·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군수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‧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구청장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161" marR="13161" marT="9871" marB="98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161" marR="13161" marT="9871" marB="9871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161" marR="13161" marT="9871" marB="9871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-40">
                        <a:solidFill>
                          <a:srgbClr val="000000"/>
                        </a:solidFill>
                        <a:effectLst/>
                        <a:latin typeface="한양그래픽"/>
                      </a:endParaRPr>
                    </a:p>
                  </a:txBody>
                  <a:tcPr marL="13161" marR="13161" marT="9871" marB="987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kern="0" spc="-40" dirty="0">
                        <a:solidFill>
                          <a:srgbClr val="000000"/>
                        </a:solidFill>
                        <a:effectLst/>
                        <a:latin typeface="한양그래픽"/>
                      </a:endParaRPr>
                    </a:p>
                  </a:txBody>
                  <a:tcPr marL="13161" marR="13161" marT="9871" marB="9871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-40">
                        <a:solidFill>
                          <a:srgbClr val="000000"/>
                        </a:solidFill>
                        <a:effectLst/>
                        <a:latin typeface="한양그래픽"/>
                      </a:endParaRPr>
                    </a:p>
                  </a:txBody>
                  <a:tcPr marL="13161" marR="13161" marT="9871" marB="9871" anchor="ctr">
                    <a:lnL>
                      <a:noFill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72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-40">
                        <a:solidFill>
                          <a:srgbClr val="000000"/>
                        </a:solidFill>
                        <a:effectLst/>
                        <a:latin typeface="한양그래픽"/>
                      </a:endParaRPr>
                    </a:p>
                  </a:txBody>
                  <a:tcPr marL="13161" marR="13161" marT="9871" marB="9871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4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신고수리기준</a:t>
                      </a:r>
                    </a:p>
                  </a:txBody>
                  <a:tcPr marL="13161" marR="13161" marT="9871" marB="987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-40">
                        <a:solidFill>
                          <a:srgbClr val="000000"/>
                        </a:solidFill>
                        <a:effectLst/>
                        <a:latin typeface="한양그래픽"/>
                      </a:endParaRPr>
                    </a:p>
                  </a:txBody>
                  <a:tcPr marL="13161" marR="13161" marT="9871" marB="987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732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-4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161" marR="13161" marT="9871" marB="987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-40">
                        <a:solidFill>
                          <a:srgbClr val="000000"/>
                        </a:solidFill>
                        <a:effectLst/>
                        <a:latin typeface="한양그래픽"/>
                      </a:endParaRPr>
                    </a:p>
                  </a:txBody>
                  <a:tcPr marL="13161" marR="13161" marT="9871" marB="9871" anchor="ctr">
                    <a:lnL>
                      <a:noFill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4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-4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161" marR="13161" marT="9871" marB="987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-4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161" marR="13161" marT="9871" marB="987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161" marR="13161" marT="9871" marB="987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marL="25400" marR="0" indent="0" algn="just" fontAlgn="base" latinLnBrk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․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용출 온도 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25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℃이상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대통령령으로 정하는 </a:t>
                      </a:r>
                      <a:r>
                        <a:rPr lang="ko-KR" altLang="en-US" sz="105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기준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성분</a:t>
                      </a:r>
                    </a:p>
                    <a:p>
                      <a:pPr marL="25400" marR="0" indent="0" algn="just" fontAlgn="base" latinLnBrk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․ 1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일 적정 </a:t>
                      </a:r>
                      <a:r>
                        <a:rPr lang="ko-KR" altLang="en-US" sz="1050" kern="0" spc="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양수량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105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en-US" altLang="ko-KR" sz="105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300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톤 이상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25400" marR="0" indent="0" algn="just" fontAlgn="base" latinLnBrk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․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인근온천 및 지하수공에 대한 영향 유무</a:t>
                      </a:r>
                    </a:p>
                    <a:p>
                      <a:pPr marL="25400" marR="0" indent="0" algn="just" fontAlgn="base" latinLnBrk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․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온천개발로 인한 </a:t>
                      </a:r>
                      <a:r>
                        <a:rPr lang="ko-KR" altLang="en-US" sz="1050" kern="0" spc="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환경오염등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공익상 피해 여부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25400" marR="0" indent="0" algn="just" fontAlgn="base" latinLnBrk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․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온천수요전망 및 주변요건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온천발견신고자의 </a:t>
                      </a:r>
                      <a:r>
                        <a:rPr lang="ko-KR" altLang="en-US" sz="105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토지</a:t>
                      </a:r>
                      <a:r>
                        <a:rPr lang="en-US" altLang="ko-KR" sz="1050" kern="0" spc="0" baseline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105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소유현황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등</a:t>
                      </a:r>
                    </a:p>
                  </a:txBody>
                  <a:tcPr marL="13161" marR="13161" marT="9871" marB="987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그래픽"/>
                      </a:endParaRPr>
                    </a:p>
                  </a:txBody>
                  <a:tcPr marL="13161" marR="13161" marT="9871" marB="987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7733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161" marR="13161" marT="9871" marB="9871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161" marR="13161" marT="9871" marB="9871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87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161" marR="13161" marT="9871" marB="987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20828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161" marR="13161" marT="9871" marB="9871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그래픽"/>
                      </a:endParaRPr>
                    </a:p>
                  </a:txBody>
                  <a:tcPr marL="13161" marR="13161" marT="9871" marB="9871" anchor="ctr">
                    <a:lnL>
                      <a:noFill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0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161" marR="13161" marT="9871" marB="9871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161" marR="13161" marT="9871" marB="98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161" marR="13161" marT="9871" marB="98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marL="8890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b="1" kern="0" spc="-4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161" marR="13161" marT="9871" marB="9871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9420">
                <a:tc rowSpan="2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4-1. </a:t>
                      </a:r>
                      <a:r>
                        <a:rPr lang="ko-KR" altLang="en-US" sz="1100" b="1" kern="0" spc="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온천공보호구역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지정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 (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시장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‧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군수 또는 </a:t>
                      </a:r>
                      <a:r>
                        <a:rPr lang="ko-KR" altLang="en-US" sz="105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온천우선 </a:t>
                      </a:r>
                      <a:r>
                        <a:rPr lang="ko-KR" altLang="en-US" sz="1050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이용권자</a:t>
                      </a:r>
                      <a:r>
                        <a:rPr lang="ko-KR" altLang="en-US" sz="105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신청 ⇒ 시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‧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도지사 승인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161" marR="13161" marT="9871" marB="98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161" marR="13161" marT="9871" marB="9871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161" marR="13161" marT="9871" marB="9871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5"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○ 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3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만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제곱미터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미만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*</a:t>
                      </a:r>
                      <a:r>
                        <a:rPr lang="en-US" altLang="ko-KR" sz="900" kern="0" spc="0" dirty="0" smtClean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kern="0" spc="0" dirty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온천우선이용권자의 소유토지 </a:t>
                      </a:r>
                      <a:r>
                        <a:rPr lang="en-US" altLang="ko-KR" sz="900" kern="0" spc="0" dirty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1/2 </a:t>
                      </a:r>
                      <a:r>
                        <a:rPr lang="ko-KR" altLang="en-US" sz="900" kern="0" spc="0" dirty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이상</a:t>
                      </a:r>
                    </a:p>
                    <a:p>
                      <a:pPr marL="8890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-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소규모 온천 개발에 관한 계획</a:t>
                      </a:r>
                    </a:p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-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예정구역안의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토지 조서</a:t>
                      </a:r>
                    </a:p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-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온천전문검사기관의 검사보고서</a:t>
                      </a:r>
                    </a:p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-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인근온천에 미치는 영향 및 자연환경 등 주변조건에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대한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의견서</a:t>
                      </a:r>
                    </a:p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-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사전환경성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검토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(1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만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제곱미터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이상의 경우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161" marR="13161" marT="9871" marB="987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457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161" marR="13161" marT="9871" marB="9871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161" marR="13161" marT="9871" marB="9871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5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9266935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05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3B6C0B3D-14AD-424B-AE2B-C72D6820C2FF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29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770053" name="그룹 3"/>
          <p:cNvGrpSpPr>
            <a:grpSpLocks/>
          </p:cNvGrpSpPr>
          <p:nvPr/>
        </p:nvGrpSpPr>
        <p:grpSpPr bwMode="auto">
          <a:xfrm>
            <a:off x="539551" y="843558"/>
            <a:ext cx="6300268" cy="375304"/>
            <a:chOff x="568364" y="1508163"/>
            <a:chExt cx="5929156" cy="420640"/>
          </a:xfrm>
        </p:grpSpPr>
        <p:sp>
          <p:nvSpPr>
            <p:cNvPr id="17" name="직사각형 6"/>
            <p:cNvSpPr/>
            <p:nvPr/>
          </p:nvSpPr>
          <p:spPr>
            <a:xfrm>
              <a:off x="568366" y="1526182"/>
              <a:ext cx="2371825" cy="402621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  <p:sp>
          <p:nvSpPr>
            <p:cNvPr id="770059" name="직사각형 21"/>
            <p:cNvSpPr>
              <a:spLocks noChangeArrowheads="1"/>
            </p:cNvSpPr>
            <p:nvPr/>
          </p:nvSpPr>
          <p:spPr bwMode="auto">
            <a:xfrm>
              <a:off x="568364" y="1508163"/>
              <a:ext cx="5929156" cy="413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ko-KR" altLang="en-US" dirty="0" smtClean="0">
                  <a:solidFill>
                    <a:srgbClr val="FFFFFF"/>
                  </a:solidFill>
                  <a:latin typeface="HY울릉도M" pitchFamily="18" charset="-127"/>
                  <a:ea typeface="HY울릉도M" pitchFamily="18" charset="-127"/>
                </a:rPr>
                <a:t> </a:t>
              </a:r>
              <a:r>
                <a:rPr lang="ko-KR" altLang="en-US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온천개발 절차</a:t>
              </a:r>
              <a:endParaRPr lang="en-US" altLang="ko-KR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93371805"/>
              </p:ext>
            </p:extLst>
          </p:nvPr>
        </p:nvGraphicFramePr>
        <p:xfrm>
          <a:off x="539553" y="1255078"/>
          <a:ext cx="8169472" cy="3744891"/>
        </p:xfrm>
        <a:graphic>
          <a:graphicData uri="http://schemas.openxmlformats.org/drawingml/2006/table">
            <a:tbl>
              <a:tblPr/>
              <a:tblGrid>
                <a:gridCol w="2654597"/>
                <a:gridCol w="102739"/>
                <a:gridCol w="102739"/>
                <a:gridCol w="308276"/>
                <a:gridCol w="936104"/>
                <a:gridCol w="3096344"/>
                <a:gridCol w="840732"/>
                <a:gridCol w="127941"/>
              </a:tblGrid>
              <a:tr h="1753126">
                <a:tc rowSpan="6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4-2. 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온천개발계획 수립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  </a:t>
                      </a:r>
                      <a:r>
                        <a:rPr lang="en-US" altLang="ko-KR" sz="105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시장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‧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군수 또는 온천우선이용권자가 수립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․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신청 ⇒ 시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‧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도지사 승인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100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 smtClean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※ </a:t>
                      </a:r>
                      <a:r>
                        <a:rPr lang="ko-KR" altLang="en-US" sz="900" kern="0" spc="0" dirty="0" err="1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온천원보호지구</a:t>
                      </a:r>
                      <a:r>
                        <a:rPr lang="ko-KR" altLang="en-US" sz="900" kern="0" spc="0" dirty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지정</a:t>
                      </a:r>
                      <a:r>
                        <a:rPr lang="en-US" altLang="ko-KR" sz="900" kern="0" spc="0" dirty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900" kern="0" spc="0" dirty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시</a:t>
                      </a:r>
                      <a:r>
                        <a:rPr lang="en-US" altLang="ko-KR" sz="900" kern="0" spc="0" dirty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․</a:t>
                      </a:r>
                      <a:r>
                        <a:rPr lang="ko-KR" altLang="en-US" sz="900" kern="0" spc="0" dirty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도지사</a:t>
                      </a:r>
                      <a:r>
                        <a:rPr lang="en-US" altLang="ko-KR" sz="900" kern="0" spc="0" dirty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900" kern="0" spc="0" dirty="0">
                        <a:solidFill>
                          <a:srgbClr val="0000FF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5082" marR="15082" marT="11312" marB="113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5082" marR="15082" marT="11312" marB="113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5082" marR="15082" marT="11312" marB="11312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fontAlgn="base" latinLnBrk="1"/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○ </a:t>
                      </a:r>
                      <a:r>
                        <a:rPr lang="en-US" altLang="ko-KR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3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만 </a:t>
                      </a:r>
                      <a:r>
                        <a:rPr lang="ko-KR" altLang="en-US" sz="11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제곱미터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이상</a:t>
                      </a:r>
                      <a:endParaRPr lang="en-US" altLang="ko-KR" sz="1100" b="1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fontAlgn="base" latinLnBrk="1"/>
                      <a:endParaRPr lang="en-US" altLang="ko-KR" sz="800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fontAlgn="base" latinLnBrk="1"/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○ 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시장</a:t>
                      </a:r>
                      <a:r>
                        <a:rPr lang="en-US" altLang="ko-KR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군수가 온천발견 </a:t>
                      </a:r>
                      <a:r>
                        <a:rPr lang="ko-KR" altLang="en-US" sz="11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신고수리일부터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6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개월 이내 신청</a:t>
                      </a:r>
                      <a:endParaRPr lang="en-US" altLang="ko-KR" sz="1100" b="1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fontAlgn="base" latinLnBrk="1"/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      -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시장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군수가 신청하지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않을시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온천우선이용권자가 신청</a:t>
                      </a:r>
                      <a:endParaRPr lang="en-US" altLang="ko-KR" sz="1100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fontAlgn="base" latinLnBrk="1"/>
                      <a:endParaRPr lang="en-US" altLang="ko-KR" sz="800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fontAlgn="base" latinLnBrk="1"/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○ 온천개발면적의 산정 및 타당성 분석</a:t>
                      </a:r>
                    </a:p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-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보호지구의 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1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일 적정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양수량에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의한 개발면적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․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범위 판단</a:t>
                      </a:r>
                      <a:endParaRPr lang="ko-KR" altLang="en-US" sz="900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-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적정 개발면적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온천수 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1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톤당 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66.2m</a:t>
                      </a:r>
                      <a:r>
                        <a:rPr lang="en-US" altLang="ko-KR" sz="1100" kern="0" spc="0" baseline="3000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2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○ 온천개발계획 </a:t>
                      </a:r>
                      <a:r>
                        <a:rPr lang="ko-KR" altLang="en-US" sz="11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승인시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개별법령에 의한 검토 의제 처리</a:t>
                      </a:r>
                      <a:endParaRPr lang="en-US" altLang="ko-KR" sz="1100" b="1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5082" marR="15082" marT="11312" marB="11312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64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-4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5082" marR="15082" marT="11312" marB="11312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-4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5082" marR="15082" marT="11312" marB="11312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4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개발계획에 포함해야 할 사항</a:t>
                      </a:r>
                    </a:p>
                  </a:txBody>
                  <a:tcPr marL="15082" marR="15082" marT="11312" marB="11312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-4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5082" marR="15082" marT="11312" marB="11312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-4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5082" marR="15082" marT="11312" marB="11312" anchor="ctr">
                    <a:lnL>
                      <a:noFill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64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-4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5082" marR="15082" marT="11312" marB="11312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-4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5082" marR="15082" marT="11312" marB="11312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-4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5082" marR="15082" marT="11312" marB="11312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-4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5082" marR="15082" marT="11312" marB="11312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5082" marR="15082" marT="11312" marB="11312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marL="2540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-4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․</a:t>
                      </a:r>
                      <a:r>
                        <a:rPr lang="ko-KR" altLang="en-US" sz="1050" kern="0" spc="-4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주변여건</a:t>
                      </a:r>
                      <a:r>
                        <a:rPr lang="en-US" altLang="ko-KR" sz="1050" kern="0" spc="-4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1050" kern="0" spc="-4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수요전망 및 개발방향</a:t>
                      </a:r>
                    </a:p>
                    <a:p>
                      <a:pPr marL="2540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-4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․</a:t>
                      </a:r>
                      <a:r>
                        <a:rPr lang="ko-KR" altLang="en-US" sz="1050" kern="0" spc="-4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온천자원의 개발</a:t>
                      </a:r>
                      <a:r>
                        <a:rPr lang="en-US" altLang="ko-KR" sz="1050" kern="0" spc="-4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․</a:t>
                      </a:r>
                      <a:r>
                        <a:rPr lang="ko-KR" altLang="en-US" sz="1050" kern="0" spc="-4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이용</a:t>
                      </a:r>
                      <a:r>
                        <a:rPr lang="en-US" altLang="ko-KR" sz="1050" kern="0" spc="-4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․</a:t>
                      </a:r>
                      <a:r>
                        <a:rPr lang="ko-KR" altLang="en-US" sz="1050" kern="0" spc="-4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관리</a:t>
                      </a:r>
                      <a:r>
                        <a:rPr lang="en-US" altLang="ko-KR" sz="1050" kern="0" spc="-4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․</a:t>
                      </a:r>
                      <a:r>
                        <a:rPr lang="ko-KR" altLang="en-US" sz="1050" kern="0" spc="-4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보호 및 기존 </a:t>
                      </a:r>
                      <a:r>
                        <a:rPr lang="ko-KR" altLang="en-US" sz="1050" kern="0" spc="-4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온천원에</a:t>
                      </a:r>
                      <a:r>
                        <a:rPr lang="ko-KR" altLang="en-US" sz="1050" kern="0" spc="-4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1050" kern="0" spc="-4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영향</a:t>
                      </a:r>
                      <a:endParaRPr lang="en-US" altLang="ko-KR" sz="1050" kern="0" spc="-4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2540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-4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․ </a:t>
                      </a:r>
                      <a:r>
                        <a:rPr lang="ko-KR" altLang="en-US" sz="1050" kern="0" spc="-4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개발면적</a:t>
                      </a:r>
                      <a:r>
                        <a:rPr lang="en-US" altLang="ko-KR" sz="1050" kern="0" spc="-4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1050" kern="0" spc="-4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토지이용계획</a:t>
                      </a:r>
                      <a:r>
                        <a:rPr lang="en-US" altLang="ko-KR" sz="1050" kern="0" spc="-4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1050" kern="0" spc="-4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온천이용시설 설치계획 등 </a:t>
                      </a:r>
                      <a:r>
                        <a:rPr lang="ko-KR" altLang="en-US" sz="1050" kern="0" spc="-4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해당</a:t>
                      </a:r>
                      <a:r>
                        <a:rPr lang="ko-KR" altLang="en-US" sz="1050" kern="0" spc="-40" baseline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1050" kern="0" spc="-4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지역의 조성</a:t>
                      </a:r>
                      <a:r>
                        <a:rPr lang="en-US" altLang="ko-KR" sz="1050" kern="0" spc="-4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․</a:t>
                      </a:r>
                      <a:r>
                        <a:rPr lang="ko-KR" altLang="en-US" sz="1050" kern="0" spc="-4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정비에 관한 사항</a:t>
                      </a:r>
                    </a:p>
                  </a:txBody>
                  <a:tcPr marL="15082" marR="15082" marT="11312" marB="11312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5082" marR="15082" marT="11312" marB="11312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7601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5082" marR="15082" marT="11312" marB="113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5082" marR="15082" marT="11312" marB="11312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726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10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○ 온천개발계획 </a:t>
                      </a:r>
                      <a:r>
                        <a:rPr lang="ko-KR" altLang="en-US" sz="1100" b="1" kern="0" spc="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시설 설치</a:t>
                      </a:r>
                      <a:r>
                        <a:rPr lang="en-US" altLang="ko-KR" sz="1100" b="1" kern="0" spc="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b="1" kern="0" spc="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건축법 등에 의한 건축허가</a:t>
                      </a:r>
                      <a:r>
                        <a:rPr lang="en-US" altLang="ko-KR" sz="1100" b="1" kern="0" spc="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b="1" kern="0" spc="10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890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○ </a:t>
                      </a:r>
                      <a:r>
                        <a:rPr lang="ko-KR" altLang="en-US" sz="1100" b="1" kern="0" spc="10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온천법에</a:t>
                      </a:r>
                      <a:r>
                        <a:rPr lang="ko-KR" altLang="en-US" sz="1100" b="1" kern="0" spc="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의한 허가 </a:t>
                      </a:r>
                      <a:r>
                        <a:rPr lang="en-US" altLang="ko-KR" sz="1100" b="1" kern="0" spc="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- </a:t>
                      </a:r>
                      <a:r>
                        <a:rPr lang="ko-KR" altLang="en-US" sz="1100" b="1" kern="0" spc="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온천이용허가</a:t>
                      </a:r>
                      <a:r>
                        <a:rPr lang="en-US" altLang="ko-KR" sz="1100" b="1" kern="0" spc="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b="1" kern="0" spc="100" dirty="0" err="1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적정양수량</a:t>
                      </a:r>
                      <a:r>
                        <a:rPr lang="ko-KR" altLang="en-US" sz="1100" b="1" kern="0" spc="10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범위 내</a:t>
                      </a:r>
                      <a:r>
                        <a:rPr lang="en-US" altLang="ko-KR" sz="1100" b="1" kern="0" spc="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b="1" kern="0" spc="10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5082" marR="15082" marT="11312" marB="11312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9266935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2" name="WordArt 6"/>
          <p:cNvSpPr>
            <a:spLocks noChangeArrowheads="1" noChangeShapeType="1" noTextEdit="1"/>
          </p:cNvSpPr>
          <p:nvPr/>
        </p:nvSpPr>
        <p:spPr bwMode="gray">
          <a:xfrm>
            <a:off x="4788024" y="1801963"/>
            <a:ext cx="2227749" cy="79208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 eaLnBrk="0" latinLnBrk="0" hangingPunct="0"/>
            <a:r>
              <a:rPr lang="ko-KR" altLang="en-US" sz="3600" b="1" kern="10" dirty="0" smtClean="0"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086C2"/>
                    </a:gs>
                    <a:gs pos="100000">
                      <a:srgbClr val="DE8848"/>
                    </a:gs>
                  </a:gsLst>
                  <a:lin ang="0" scaled="1"/>
                </a:gradFill>
                <a:effectLst>
                  <a:outerShdw dist="71842" dir="2700000" algn="ctr" rotWithShape="0">
                    <a:srgbClr val="003366">
                      <a:alpha val="50000"/>
                    </a:srgbClr>
                  </a:outerShdw>
                </a:effectLst>
                <a:latin typeface="나눔고딕" pitchFamily="50" charset="-127"/>
                <a:ea typeface="나눔고딕" pitchFamily="50" charset="-127"/>
                <a:cs typeface="Arial"/>
              </a:rPr>
              <a:t>총  </a:t>
            </a:r>
            <a:r>
              <a:rPr lang="ko-KR" altLang="en-US" sz="3600" b="1" kern="10" dirty="0" err="1" smtClean="0"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086C2"/>
                    </a:gs>
                    <a:gs pos="100000">
                      <a:srgbClr val="DE8848"/>
                    </a:gs>
                  </a:gsLst>
                  <a:lin ang="0" scaled="1"/>
                </a:gradFill>
                <a:effectLst>
                  <a:outerShdw dist="71842" dir="2700000" algn="ctr" rotWithShape="0">
                    <a:srgbClr val="003366">
                      <a:alpha val="50000"/>
                    </a:srgbClr>
                  </a:outerShdw>
                </a:effectLst>
                <a:latin typeface="나눔고딕" pitchFamily="50" charset="-127"/>
                <a:ea typeface="나눔고딕" pitchFamily="50" charset="-127"/>
                <a:cs typeface="Arial"/>
              </a:rPr>
              <a:t>론</a:t>
            </a:r>
            <a:endParaRPr lang="ko-KR" altLang="en-US" sz="3600" b="1" kern="10" dirty="0" smtClean="0">
              <a:ln w="28575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5086C2"/>
                  </a:gs>
                  <a:gs pos="100000">
                    <a:srgbClr val="DE8848"/>
                  </a:gs>
                </a:gsLst>
                <a:lin ang="0" scaled="1"/>
              </a:gradFill>
              <a:effectLst>
                <a:outerShdw dist="71842" dir="2700000" algn="ctr" rotWithShape="0">
                  <a:srgbClr val="003366">
                    <a:alpha val="50000"/>
                  </a:srgbClr>
                </a:outerShdw>
              </a:effectLst>
              <a:latin typeface="나눔고딕" pitchFamily="50" charset="-127"/>
              <a:ea typeface="나눔고딕" pitchFamily="50" charset="-127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30442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88023155"/>
              </p:ext>
            </p:extLst>
          </p:nvPr>
        </p:nvGraphicFramePr>
        <p:xfrm>
          <a:off x="539553" y="2931791"/>
          <a:ext cx="8210550" cy="1786210"/>
        </p:xfrm>
        <a:graphic>
          <a:graphicData uri="http://schemas.openxmlformats.org/drawingml/2006/table">
            <a:tbl>
              <a:tblPr/>
              <a:tblGrid>
                <a:gridCol w="2857500"/>
                <a:gridCol w="5353050"/>
              </a:tblGrid>
              <a:tr h="1786210"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marT="34290" marB="3429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49897227"/>
              </p:ext>
            </p:extLst>
          </p:nvPr>
        </p:nvGraphicFramePr>
        <p:xfrm>
          <a:off x="552252" y="1315081"/>
          <a:ext cx="8181975" cy="1530170"/>
        </p:xfrm>
        <a:graphic>
          <a:graphicData uri="http://schemas.openxmlformats.org/drawingml/2006/table">
            <a:tbl>
              <a:tblPr/>
              <a:tblGrid>
                <a:gridCol w="8181975"/>
              </a:tblGrid>
              <a:tr h="1530170"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marT="34290" marB="3429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7005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3B6C0B3D-14AD-424B-AE2B-C72D6820C2FF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30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770053" name="그룹 3"/>
          <p:cNvGrpSpPr>
            <a:grpSpLocks/>
          </p:cNvGrpSpPr>
          <p:nvPr/>
        </p:nvGrpSpPr>
        <p:grpSpPr bwMode="auto">
          <a:xfrm>
            <a:off x="539551" y="896618"/>
            <a:ext cx="6300268" cy="378988"/>
            <a:chOff x="568364" y="1526182"/>
            <a:chExt cx="5929156" cy="424769"/>
          </a:xfrm>
        </p:grpSpPr>
        <p:sp>
          <p:nvSpPr>
            <p:cNvPr id="17" name="직사각형 6"/>
            <p:cNvSpPr/>
            <p:nvPr/>
          </p:nvSpPr>
          <p:spPr>
            <a:xfrm>
              <a:off x="568366" y="1526182"/>
              <a:ext cx="2371825" cy="402621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  <p:sp>
          <p:nvSpPr>
            <p:cNvPr id="770059" name="직사각형 21"/>
            <p:cNvSpPr>
              <a:spLocks noChangeArrowheads="1"/>
            </p:cNvSpPr>
            <p:nvPr/>
          </p:nvSpPr>
          <p:spPr bwMode="auto">
            <a:xfrm>
              <a:off x="568364" y="1537004"/>
              <a:ext cx="5929156" cy="413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ko-KR" altLang="en-US" dirty="0" smtClean="0">
                  <a:solidFill>
                    <a:srgbClr val="FFFFFF"/>
                  </a:solidFill>
                  <a:latin typeface="HY울릉도M" pitchFamily="18" charset="-127"/>
                  <a:ea typeface="HY울릉도M" pitchFamily="18" charset="-127"/>
                </a:rPr>
                <a:t> </a:t>
              </a:r>
              <a:r>
                <a:rPr lang="ko-KR" altLang="en-US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온천개발 절차</a:t>
              </a:r>
              <a:endParaRPr lang="en-US" altLang="ko-KR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66471179"/>
              </p:ext>
            </p:extLst>
          </p:nvPr>
        </p:nvGraphicFramePr>
        <p:xfrm>
          <a:off x="554413" y="1329612"/>
          <a:ext cx="8169471" cy="1535430"/>
        </p:xfrm>
        <a:graphic>
          <a:graphicData uri="http://schemas.openxmlformats.org/drawingml/2006/table">
            <a:tbl>
              <a:tblPr/>
              <a:tblGrid>
                <a:gridCol w="2623776"/>
                <a:gridCol w="101906"/>
                <a:gridCol w="101906"/>
                <a:gridCol w="5341883"/>
              </a:tblGrid>
              <a:tr h="897345">
                <a:tc rowSpan="2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4-3. 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개발지역 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토지용도변경</a:t>
                      </a:r>
                      <a:endParaRPr lang="en-US" altLang="ko-KR" sz="1100" b="1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6350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   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시장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·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군수 또는 시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·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도지사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※ </a:t>
                      </a:r>
                      <a:r>
                        <a:rPr lang="ko-KR" altLang="en-US" sz="900" kern="0" spc="0" dirty="0" smtClean="0">
                          <a:solidFill>
                            <a:srgbClr val="0000FF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국토의 계획 및 이용에 관한 법률</a:t>
                      </a:r>
                      <a:endParaRPr lang="ko-KR" altLang="en-US" sz="900" kern="0" spc="0" dirty="0">
                        <a:solidFill>
                          <a:srgbClr val="0000FF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88900" marR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1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8900" marR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○ 관리지역 － “계획관리지역” 으로 용도변경</a:t>
                      </a:r>
                      <a:endParaRPr lang="en-US" altLang="ko-KR" sz="1100" b="1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8900" marR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○ 도시지역 － “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상업지역” 또는 </a:t>
                      </a:r>
                      <a:r>
                        <a:rPr lang="en-US" altLang="ko-KR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“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유원지시설</a:t>
                      </a:r>
                      <a:r>
                        <a:rPr lang="en-US" altLang="ko-KR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”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로 용도변경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/>
                      </a:r>
                      <a:b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</a:b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</a:t>
                      </a:r>
                      <a:r>
                        <a:rPr lang="en-US" altLang="ko-KR" sz="105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* </a:t>
                      </a:r>
                      <a:r>
                        <a:rPr lang="ko-KR" altLang="en-US" sz="105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지방도시계획심의위원회 “유원지 시설 결정” 의결</a:t>
                      </a:r>
                      <a:endParaRPr lang="en-US" altLang="ko-KR" sz="1050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8900" marR="0" indent="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○ 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자연공원구역 － </a:t>
                      </a:r>
                      <a:r>
                        <a:rPr lang="ko-KR" altLang="en-US" sz="1100" b="1" kern="0" spc="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자연공원법에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의한 “공원마을지구”</a:t>
                      </a:r>
                      <a:r>
                        <a:rPr lang="ko-KR" altLang="en-US" sz="11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로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en-US" altLang="ko-KR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용도변경</a:t>
                      </a:r>
                      <a:endParaRPr lang="en-US" altLang="ko-KR" sz="1100" b="1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8900" marR="0" indent="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780" marR="17780" marT="13335" marB="13335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95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78429712"/>
              </p:ext>
            </p:extLst>
          </p:nvPr>
        </p:nvGraphicFramePr>
        <p:xfrm>
          <a:off x="539551" y="2931790"/>
          <a:ext cx="8169474" cy="1800200"/>
        </p:xfrm>
        <a:graphic>
          <a:graphicData uri="http://schemas.openxmlformats.org/drawingml/2006/table">
            <a:tbl>
              <a:tblPr/>
              <a:tblGrid>
                <a:gridCol w="2647914"/>
                <a:gridCol w="162168"/>
                <a:gridCol w="5359392"/>
              </a:tblGrid>
              <a:tr h="1800200">
                <a:tc>
                  <a:txBody>
                    <a:bodyPr/>
                    <a:lstStyle/>
                    <a:p>
                      <a:pPr marL="38100" marR="38100" indent="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4-4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. </a:t>
                      </a:r>
                      <a:r>
                        <a:rPr lang="ko-KR" altLang="en-US" sz="12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온천원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보호지구지정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        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시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도지사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     </a:t>
                      </a:r>
                      <a:r>
                        <a:rPr lang="ko-KR" altLang="en-US" sz="12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온천공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보호구역지정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marL="38100" marR="3810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     </a:t>
                      </a:r>
                      <a:r>
                        <a:rPr lang="en-US" altLang="ko-KR" sz="1200" kern="0" spc="0" baseline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시장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․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군수 또는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온천우선 </a:t>
                      </a:r>
                      <a:r>
                        <a:rPr lang="ko-KR" altLang="en-US" sz="1000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이용권자</a:t>
                      </a:r>
                      <a:endParaRPr lang="en-US" altLang="ko-KR" sz="1000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marL="38100" marR="3810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        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⇒ 시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․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도지사 승인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) 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17907" marR="17907" marT="13430" marB="1343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17907" marR="17907" marT="13430" marB="1343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04800" marR="38100" indent="-1524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○ 온천개발계획승인 후 개발계획예정지 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경계로부터 </a:t>
                      </a: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㎞</a:t>
                      </a:r>
                      <a:r>
                        <a:rPr lang="en-US" altLang="ko-KR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이내</a:t>
                      </a:r>
                      <a:r>
                        <a:rPr lang="en-US" altLang="ko-KR" sz="11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지역을 지구로 지정 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marL="304800" marR="38100" indent="-15240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  -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도지사 지정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고시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시장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군수가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30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일 이상 일반인에 열람</a:t>
                      </a:r>
                      <a:endParaRPr lang="en-US" altLang="ko-KR" sz="1100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marL="304800" marR="38100" indent="-1524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marL="304800" marR="38100" indent="-1524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○ </a:t>
                      </a:r>
                      <a:r>
                        <a:rPr lang="ko-KR" altLang="en-US" sz="11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온천공보호구역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지정</a:t>
                      </a: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시장</a:t>
                      </a: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군수</a:t>
                      </a:r>
                      <a:r>
                        <a:rPr lang="en-US" altLang="ko-KR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), 3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만㎡미만 </a:t>
                      </a:r>
                    </a:p>
                    <a:p>
                      <a:pPr marL="304800" marR="38100" indent="-15240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  -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온천발견신고수리한날부터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6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개월 이내 지정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이행</a:t>
                      </a:r>
                    </a:p>
                    <a:p>
                      <a:pPr marL="304800" marR="38100" indent="-1524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  -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기간 내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절차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미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이행시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온천우선이용권자가 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도지사에게</a:t>
                      </a:r>
                      <a:r>
                        <a:rPr lang="en-US" altLang="ko-KR" sz="1100" kern="0" spc="0" baseline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승인 신청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17907" marR="17907" marT="13430" marB="13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10" name="직선 연결선 9"/>
          <p:cNvCxnSpPr/>
          <p:nvPr/>
        </p:nvCxnSpPr>
        <p:spPr>
          <a:xfrm>
            <a:off x="3203848" y="3867894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9266935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05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3B6C0B3D-14AD-424B-AE2B-C72D6820C2FF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31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770053" name="그룹 3"/>
          <p:cNvGrpSpPr>
            <a:grpSpLocks/>
          </p:cNvGrpSpPr>
          <p:nvPr/>
        </p:nvGrpSpPr>
        <p:grpSpPr bwMode="auto">
          <a:xfrm>
            <a:off x="539551" y="900302"/>
            <a:ext cx="6300268" cy="375304"/>
            <a:chOff x="568364" y="1508163"/>
            <a:chExt cx="5929156" cy="420640"/>
          </a:xfrm>
        </p:grpSpPr>
        <p:sp>
          <p:nvSpPr>
            <p:cNvPr id="17" name="직사각형 6"/>
            <p:cNvSpPr/>
            <p:nvPr/>
          </p:nvSpPr>
          <p:spPr>
            <a:xfrm>
              <a:off x="568366" y="1526182"/>
              <a:ext cx="2371825" cy="402621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  <p:sp>
          <p:nvSpPr>
            <p:cNvPr id="770059" name="직사각형 21"/>
            <p:cNvSpPr>
              <a:spLocks noChangeArrowheads="1"/>
            </p:cNvSpPr>
            <p:nvPr/>
          </p:nvSpPr>
          <p:spPr bwMode="auto">
            <a:xfrm>
              <a:off x="568364" y="1508163"/>
              <a:ext cx="5929156" cy="413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ko-KR" altLang="en-US" dirty="0" smtClean="0">
                  <a:solidFill>
                    <a:srgbClr val="FFFFFF"/>
                  </a:solidFill>
                  <a:latin typeface="HY울릉도M" pitchFamily="18" charset="-127"/>
                  <a:ea typeface="HY울릉도M" pitchFamily="18" charset="-127"/>
                </a:rPr>
                <a:t> </a:t>
              </a:r>
              <a:r>
                <a:rPr lang="ko-KR" altLang="en-US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온천개발 절차</a:t>
              </a:r>
              <a:endParaRPr lang="en-US" altLang="ko-KR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11243579"/>
              </p:ext>
            </p:extLst>
          </p:nvPr>
        </p:nvGraphicFramePr>
        <p:xfrm>
          <a:off x="539554" y="1415654"/>
          <a:ext cx="8169471" cy="3181157"/>
        </p:xfrm>
        <a:graphic>
          <a:graphicData uri="http://schemas.openxmlformats.org/drawingml/2006/table">
            <a:tbl>
              <a:tblPr/>
              <a:tblGrid>
                <a:gridCol w="2623776"/>
                <a:gridCol w="101906"/>
                <a:gridCol w="101906"/>
                <a:gridCol w="5341883"/>
              </a:tblGrid>
              <a:tr h="519356">
                <a:tc rowSpan="2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5.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동력장치 설치 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허가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6350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온천종사자 ⇒ 시장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‧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군수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․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구청장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○ </a:t>
                      </a:r>
                      <a:r>
                        <a:rPr lang="ko-KR" altLang="en-US" sz="1100" b="0" kern="0" spc="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수중모타펌프</a:t>
                      </a:r>
                      <a:r>
                        <a:rPr lang="ko-KR" altLang="en-US" sz="1100" b="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1100" b="0" kern="0" spc="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설치시</a:t>
                      </a:r>
                      <a:r>
                        <a:rPr lang="ko-KR" altLang="en-US" sz="1100" b="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자동수위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조절봉을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기준수위로부터 </a:t>
                      </a:r>
                      <a:endParaRPr lang="en-US" altLang="ko-KR" sz="1100" b="0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8900" marR="0" indent="0" algn="just" fontAlgn="base" latinLnBrk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100 </a:t>
                      </a:r>
                      <a:r>
                        <a:rPr lang="ko-KR" altLang="en-US" sz="1100" b="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미터에 설치 봉인</a:t>
                      </a:r>
                      <a:r>
                        <a:rPr lang="en-US" altLang="ko-KR" sz="1100" b="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b="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신규 </a:t>
                      </a:r>
                      <a:r>
                        <a:rPr lang="ko-KR" altLang="en-US" sz="1100" b="0" kern="0" spc="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굴착공</a:t>
                      </a:r>
                      <a:r>
                        <a:rPr lang="en-US" altLang="ko-KR" sz="1100" b="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8900" marR="0" indent="0" algn="just" fontAlgn="base" latinLnBrk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○ 수문관측시설 설치</a:t>
                      </a:r>
                      <a:r>
                        <a:rPr lang="en-US" altLang="ko-KR" sz="1100" b="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b="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수위측정관</a:t>
                      </a:r>
                      <a:r>
                        <a:rPr lang="en-US" altLang="ko-KR" sz="1100" b="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1100" b="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유량계</a:t>
                      </a:r>
                      <a:r>
                        <a:rPr lang="en-US" altLang="ko-KR" sz="1100" b="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1100" b="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온도계 등</a:t>
                      </a:r>
                      <a:r>
                        <a:rPr lang="en-US" altLang="ko-KR" sz="1100" b="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780" marR="17780" marT="13335" marB="13335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69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23739">
                <a:tc>
                  <a:txBody>
                    <a:bodyPr/>
                    <a:lstStyle/>
                    <a:p>
                      <a:pPr marL="63500" marR="0" indent="0" algn="ctr" fontAlgn="base" latinLnBrk="0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9420" marR="0" indent="-17526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0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780" marR="17780" marT="13335" marB="13335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830">
                <a:tc rowSpan="2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6.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온천의 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이용허가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6350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온천종사자 ⇒ 시장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‧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군수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․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구청장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88900" marR="0" indent="0" algn="just" defTabSz="914400" rtl="0" eaLnBrk="1" fontAlgn="base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○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온천우선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이용권자로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기존 이용시설을 갖춘 자는 일시</a:t>
                      </a:r>
                      <a:r>
                        <a:rPr lang="en-US" altLang="ko-KR" sz="1100" b="0" kern="0" spc="0" baseline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이용허가 가능</a:t>
                      </a:r>
                    </a:p>
                    <a:p>
                      <a:pPr marL="88900" marR="0" indent="0" algn="just" defTabSz="914400" rtl="0" eaLnBrk="1" fontAlgn="base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○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온천원보호지구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구역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)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내 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음용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,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목욕용 우선 허가</a:t>
                      </a:r>
                    </a:p>
                    <a:p>
                      <a:pPr marL="88900" marR="0" indent="0" algn="just" fontAlgn="base" latinLnBrk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○ </a:t>
                      </a:r>
                      <a:r>
                        <a:rPr lang="ko-KR" altLang="en-US" sz="1100" b="0" kern="0" spc="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필요시</a:t>
                      </a:r>
                      <a:r>
                        <a:rPr lang="ko-KR" altLang="en-US" sz="1100" b="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책임급수 </a:t>
                      </a:r>
                      <a:r>
                        <a:rPr lang="ko-KR" altLang="en-US" sz="1100" b="0" kern="0" spc="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체계망</a:t>
                      </a:r>
                      <a:r>
                        <a:rPr lang="ko-KR" altLang="en-US" sz="1100" b="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구성</a:t>
                      </a:r>
                      <a:r>
                        <a:rPr lang="en-US" altLang="ko-KR" sz="1100" b="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․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운영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- 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관리조례제정</a:t>
                      </a:r>
                    </a:p>
                    <a:p>
                      <a:pPr marL="88900" marR="0" indent="0" algn="just" fontAlgn="base" latinLnBrk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○ </a:t>
                      </a:r>
                      <a:r>
                        <a:rPr lang="ko-KR" altLang="en-US" sz="1100" b="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온천이용허가일로부터 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매 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5</a:t>
                      </a:r>
                      <a:r>
                        <a:rPr lang="ko-KR" altLang="en-US" sz="1100" b="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년마다 정기온천자원조사</a:t>
                      </a:r>
                    </a:p>
                  </a:txBody>
                  <a:tcPr marL="17780" marR="17780" marT="13335" marB="13335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43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27022949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05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3B6C0B3D-14AD-424B-AE2B-C72D6820C2FF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32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770053" name="그룹 3"/>
          <p:cNvGrpSpPr>
            <a:grpSpLocks/>
          </p:cNvGrpSpPr>
          <p:nvPr/>
        </p:nvGrpSpPr>
        <p:grpSpPr bwMode="auto">
          <a:xfrm>
            <a:off x="539551" y="972310"/>
            <a:ext cx="6300268" cy="375304"/>
            <a:chOff x="568364" y="1508163"/>
            <a:chExt cx="5929156" cy="420640"/>
          </a:xfrm>
        </p:grpSpPr>
        <p:sp>
          <p:nvSpPr>
            <p:cNvPr id="17" name="직사각형 6"/>
            <p:cNvSpPr/>
            <p:nvPr/>
          </p:nvSpPr>
          <p:spPr>
            <a:xfrm>
              <a:off x="568366" y="1526182"/>
              <a:ext cx="2371825" cy="402621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  <p:sp>
          <p:nvSpPr>
            <p:cNvPr id="770059" name="직사각형 21"/>
            <p:cNvSpPr>
              <a:spLocks noChangeArrowheads="1"/>
            </p:cNvSpPr>
            <p:nvPr/>
          </p:nvSpPr>
          <p:spPr bwMode="auto">
            <a:xfrm>
              <a:off x="568364" y="1508163"/>
              <a:ext cx="5929156" cy="413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ko-KR" altLang="en-US" dirty="0" smtClean="0">
                  <a:solidFill>
                    <a:srgbClr val="FFFFFF"/>
                  </a:solidFill>
                  <a:latin typeface="HY울릉도M" pitchFamily="18" charset="-127"/>
                  <a:ea typeface="HY울릉도M" pitchFamily="18" charset="-127"/>
                </a:rPr>
                <a:t> </a:t>
              </a:r>
              <a:r>
                <a:rPr lang="ko-KR" altLang="en-US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온천개발 절차</a:t>
              </a:r>
              <a:endParaRPr lang="en-US" altLang="ko-KR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7358784"/>
              </p:ext>
            </p:extLst>
          </p:nvPr>
        </p:nvGraphicFramePr>
        <p:xfrm>
          <a:off x="539553" y="1491630"/>
          <a:ext cx="8169472" cy="2916325"/>
        </p:xfrm>
        <a:graphic>
          <a:graphicData uri="http://schemas.openxmlformats.org/drawingml/2006/table">
            <a:tbl>
              <a:tblPr/>
              <a:tblGrid>
                <a:gridCol w="2623776"/>
                <a:gridCol w="101906"/>
                <a:gridCol w="101906"/>
                <a:gridCol w="5341884"/>
              </a:tblGrid>
              <a:tr h="1321304">
                <a:tc rowSpan="2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7. 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온천자원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보전 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관리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6350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시장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‧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군수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한국온천협회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88900" marR="0" indent="0" algn="just" fontAlgn="base" latinLnBrk="1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○ 적정 </a:t>
                      </a:r>
                      <a:r>
                        <a:rPr lang="ko-KR" altLang="en-US" sz="1100" b="1" kern="0" spc="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양수량</a:t>
                      </a: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수위변동</a:t>
                      </a: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수질</a:t>
                      </a: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성분 정기 검사</a:t>
                      </a:r>
                      <a:endParaRPr lang="en-US" altLang="ko-KR" sz="1100" b="1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8900" marR="0" indent="0" algn="just" fontAlgn="base" latinLnBrk="1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-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유황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유리탄산 성분 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1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년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/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그 외 성분 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5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8900" marR="0" indent="0" algn="just" fontAlgn="base" latinLnBrk="1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○ 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수질검사 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매</a:t>
                      </a: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1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년</a:t>
                      </a:r>
                      <a:endParaRPr lang="en-US" altLang="ko-KR" sz="1100" b="1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8900" marR="0" indent="0" algn="just" fontAlgn="base" latinLnBrk="1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○ 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온천이용허가일로부터 </a:t>
                      </a:r>
                      <a:r>
                        <a:rPr lang="en-US" altLang="ko-KR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5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년 이내 정기온천자원조사</a:t>
                      </a:r>
                    </a:p>
                    <a:p>
                      <a:pPr marL="88900" marR="0" indent="0" algn="just" fontAlgn="base" latinLnBrk="1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○ </a:t>
                      </a:r>
                      <a:r>
                        <a:rPr lang="ko-KR" altLang="en-US" sz="1100" b="1" kern="0" spc="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온천공보호구역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및 </a:t>
                      </a:r>
                      <a:r>
                        <a:rPr lang="ko-KR" altLang="en-US" sz="11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온천원보호지구별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하나이상의</a:t>
                      </a:r>
                      <a:r>
                        <a:rPr lang="en-US" altLang="ko-KR" sz="11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온천자원관측시설 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설치</a:t>
                      </a:r>
                    </a:p>
                    <a:p>
                      <a:pPr marL="425450" marR="0" indent="-168910" algn="just" fontAlgn="base" latinLnBrk="1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-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관측시설을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통하여 온천의 수위변동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이용량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측정</a:t>
                      </a:r>
                      <a:endParaRPr lang="en-US" altLang="ko-KR" sz="1100" kern="0" spc="0" dirty="0" smtClean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50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7907" marR="17907" marT="13430" marB="13430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27022949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0F18E828-783D-485F-8F05-135F556435BE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33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17765" name="그룹 3"/>
          <p:cNvGrpSpPr>
            <a:grpSpLocks/>
          </p:cNvGrpSpPr>
          <p:nvPr/>
        </p:nvGrpSpPr>
        <p:grpSpPr bwMode="auto">
          <a:xfrm>
            <a:off x="539750" y="1168004"/>
            <a:ext cx="8384382" cy="3852018"/>
            <a:chOff x="713021" y="1928802"/>
            <a:chExt cx="7846928" cy="4492545"/>
          </a:xfrm>
        </p:grpSpPr>
        <p:sp>
          <p:nvSpPr>
            <p:cNvPr id="17" name="직사각형 6"/>
            <p:cNvSpPr/>
            <p:nvPr/>
          </p:nvSpPr>
          <p:spPr>
            <a:xfrm>
              <a:off x="977974" y="1993806"/>
              <a:ext cx="5165031" cy="312436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826796" y="2400536"/>
              <a:ext cx="7429602" cy="4020811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713021" y="2054296"/>
              <a:ext cx="272747" cy="144415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" name="직각 삼각형 19"/>
            <p:cNvSpPr>
              <a:spLocks noChangeArrowheads="1"/>
            </p:cNvSpPr>
            <p:nvPr/>
          </p:nvSpPr>
          <p:spPr bwMode="auto">
            <a:xfrm flipH="1" flipV="1">
              <a:off x="713021" y="2197324"/>
              <a:ext cx="71693" cy="70818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17770" name="직사각형 20"/>
            <p:cNvSpPr>
              <a:spLocks noChangeArrowheads="1"/>
            </p:cNvSpPr>
            <p:nvPr/>
          </p:nvSpPr>
          <p:spPr bwMode="auto">
            <a:xfrm>
              <a:off x="1029041" y="2390223"/>
              <a:ext cx="7530908" cy="4025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14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온천수를 솟아나게 할 목적으로 토지를 굴착하고자 하는 자는 대통령령이 정하는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14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바에 의하여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시장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군수의 허가를 받아야 함</a:t>
              </a:r>
            </a:p>
            <a:p>
              <a:pPr algn="just">
                <a:lnSpc>
                  <a:spcPct val="114000"/>
                </a:lnSpc>
              </a:pPr>
              <a:endParaRPr lang="ko-KR" altLang="en-US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14000"/>
                </a:lnSpc>
              </a:pP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ko-KR" altLang="en-US" sz="1200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용출구를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확대하거나 깊이를 깊게 하는 경우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포함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위반 시 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2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년 이하의 징역 또는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2,000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만원 이하의 벌금</a:t>
              </a:r>
            </a:p>
            <a:p>
              <a:pPr algn="just">
                <a:lnSpc>
                  <a:spcPct val="114000"/>
                </a:lnSpc>
              </a:pPr>
              <a:endParaRPr lang="ko-KR" altLang="en-US" sz="4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14000"/>
                </a:lnSpc>
              </a:pP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▷ 굴착허가를 받을 수 있는 자는 굴착할 토지의 전부를 소유하고 있거나 토지의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소유권자로부터</a:t>
              </a:r>
              <a:endParaRPr lang="en-US" altLang="ko-KR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14000"/>
                </a:lnSpc>
              </a:pP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토지굴착에 대한 동의를 얻은 자 </a:t>
              </a:r>
              <a:endPara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14000"/>
                </a:lnSpc>
              </a:pPr>
              <a:endParaRPr lang="en-US" altLang="ko-KR" sz="9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14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온천원보호지구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온천공보호구역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안에서는 지하수 개발을 할 수 없음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</a:p>
            <a:p>
              <a:pPr algn="just">
                <a:lnSpc>
                  <a:spcPct val="114000"/>
                </a:lnSpc>
              </a:pP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다만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대통령령이 정하는 경우로서 시장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군수의 허가를 받은 경우 및 가정생활용수로</a:t>
              </a:r>
            </a:p>
            <a:p>
              <a:pPr algn="just">
                <a:lnSpc>
                  <a:spcPct val="114000"/>
                </a:lnSpc>
              </a:pP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사용할 경우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예외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위반 시 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1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년 이하의 징역 또는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1,000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만원 이하의 벌금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(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법 제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33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조제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2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호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</a:p>
            <a:p>
              <a:pPr algn="just">
                <a:lnSpc>
                  <a:spcPct val="114000"/>
                </a:lnSpc>
              </a:pP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14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온천원보호지구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온천공보호구역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안에서 건설공사 등 온천수를 용출시킬 목적 외의 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14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목적으로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토지를 굴착하는 경우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토지의 굴착으로 인하여 온천수의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용출량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또는 성분에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14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현저한 영향을 미친다고 인정될 때에는 온천보호를 위해 필요한 조치를 명할 수 있음</a:t>
              </a:r>
            </a:p>
            <a:p>
              <a:pPr algn="just">
                <a:lnSpc>
                  <a:spcPct val="114000"/>
                </a:lnSpc>
              </a:pPr>
              <a:endParaRPr lang="en-US" altLang="ko-KR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14000"/>
                </a:lnSpc>
              </a:pP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위반 시 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200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만원 이하의 벌금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(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법 제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35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조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  <a:endParaRPr lang="ko-KR" altLang="en-US" sz="11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117771" name="직사각형 21"/>
            <p:cNvSpPr>
              <a:spLocks noChangeArrowheads="1"/>
            </p:cNvSpPr>
            <p:nvPr/>
          </p:nvSpPr>
          <p:spPr bwMode="auto">
            <a:xfrm>
              <a:off x="999794" y="1928802"/>
              <a:ext cx="5930279" cy="376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1.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온천굴착 </a:t>
              </a:r>
              <a:r>
                <a:rPr lang="ko-KR" altLang="en-US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신고 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12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영 제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13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규칙 제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7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) </a:t>
              </a:r>
            </a:p>
          </p:txBody>
        </p:sp>
      </p:grpSp>
      <p:pic>
        <p:nvPicPr>
          <p:cNvPr id="12" name="Picture 2" descr="http://cfile237.uf.daum.net/image/2374EF3F524E0F451FA9F4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300193" y="276397"/>
            <a:ext cx="2512113" cy="1179068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13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467544" y="771550"/>
            <a:ext cx="511256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O </a:t>
            </a:r>
            <a:r>
              <a:rPr lang="ko-KR" altLang="en-US" sz="2000" b="1" dirty="0" smtClean="0">
                <a:latin typeface="나눔고딕" pitchFamily="50" charset="-127"/>
                <a:ea typeface="나눔고딕" pitchFamily="50" charset="-127"/>
              </a:rPr>
              <a:t>온천의 토지굴착</a:t>
            </a:r>
            <a:endParaRPr lang="ko-KR" altLang="en-US" sz="2000" b="1" dirty="0"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02B41A89-D69F-4A16-853D-FFAE85C6D054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34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18787" name="그룹 3"/>
          <p:cNvGrpSpPr>
            <a:grpSpLocks/>
          </p:cNvGrpSpPr>
          <p:nvPr/>
        </p:nvGrpSpPr>
        <p:grpSpPr bwMode="auto">
          <a:xfrm>
            <a:off x="731838" y="910829"/>
            <a:ext cx="8016626" cy="2021183"/>
            <a:chOff x="713021" y="1880381"/>
            <a:chExt cx="7561900" cy="2165942"/>
          </a:xfrm>
        </p:grpSpPr>
        <p:sp>
          <p:nvSpPr>
            <p:cNvPr id="17" name="직사각형 6"/>
            <p:cNvSpPr/>
            <p:nvPr/>
          </p:nvSpPr>
          <p:spPr>
            <a:xfrm>
              <a:off x="978134" y="1880381"/>
              <a:ext cx="5718207" cy="362112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827322" y="2242493"/>
              <a:ext cx="7447599" cy="177695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713021" y="2017053"/>
              <a:ext cx="273052" cy="142309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" name="직각 삼각형 19"/>
            <p:cNvSpPr/>
            <p:nvPr/>
          </p:nvSpPr>
          <p:spPr>
            <a:xfrm flipH="1" flipV="1">
              <a:off x="713021" y="2157953"/>
              <a:ext cx="71437" cy="73268"/>
            </a:xfrm>
            <a:prstGeom prst="rtTriangle">
              <a:avLst/>
            </a:prstGeom>
            <a:solidFill>
              <a:srgbClr val="3F7AA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18799" name="직사각형 20"/>
            <p:cNvSpPr>
              <a:spLocks noChangeArrowheads="1"/>
            </p:cNvSpPr>
            <p:nvPr/>
          </p:nvSpPr>
          <p:spPr bwMode="auto">
            <a:xfrm>
              <a:off x="970197" y="2331260"/>
              <a:ext cx="7196178" cy="1715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4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온천발견신고의 수리가 취소되거나 온천이용허가가 실효 또는 취소된 때에는 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4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토지를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원상으로 회복시켜야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한다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4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온천원보호지구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온천공보호구역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안에서 이 법 또는 다른 법률에 의한 허가 등을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4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받지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아니하고 토지를 굴착한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경우 원상회복하여야 함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4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원상회복의 절차와 방법 등에 대하여는「지하수법」제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15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조의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규정을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준용</a:t>
              </a:r>
            </a:p>
          </p:txBody>
        </p:sp>
        <p:sp>
          <p:nvSpPr>
            <p:cNvPr id="118800" name="직사각형 21"/>
            <p:cNvSpPr>
              <a:spLocks noChangeArrowheads="1"/>
            </p:cNvSpPr>
            <p:nvPr/>
          </p:nvSpPr>
          <p:spPr bwMode="auto">
            <a:xfrm>
              <a:off x="981310" y="1880381"/>
              <a:ext cx="5532468" cy="382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2.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토지의 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원상회복 </a:t>
              </a:r>
              <a:r>
                <a:rPr lang="en-US" altLang="ko-KR" sz="1400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13</a:t>
              </a:r>
              <a:r>
                <a:rPr lang="ko-KR" altLang="en-US" sz="1400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영 제</a:t>
              </a:r>
              <a:r>
                <a:rPr lang="en-US" altLang="ko-KR" sz="1400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14</a:t>
              </a:r>
              <a:r>
                <a:rPr lang="ko-KR" altLang="en-US" sz="1400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규칙 제</a:t>
              </a:r>
              <a:r>
                <a:rPr lang="en-US" altLang="ko-KR" sz="1400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7</a:t>
              </a:r>
              <a:r>
                <a:rPr lang="ko-KR" altLang="en-US" sz="1400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조의</a:t>
              </a:r>
              <a:r>
                <a:rPr lang="en-US" altLang="ko-KR" sz="1400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2)</a:t>
              </a:r>
            </a:p>
          </p:txBody>
        </p:sp>
      </p:grpSp>
      <p:grpSp>
        <p:nvGrpSpPr>
          <p:cNvPr id="21" name="그룹 3"/>
          <p:cNvGrpSpPr>
            <a:grpSpLocks/>
          </p:cNvGrpSpPr>
          <p:nvPr/>
        </p:nvGrpSpPr>
        <p:grpSpPr bwMode="auto">
          <a:xfrm>
            <a:off x="749897" y="3108181"/>
            <a:ext cx="8174234" cy="1673504"/>
            <a:chOff x="713021" y="1870394"/>
            <a:chExt cx="7912065" cy="2303032"/>
          </a:xfrm>
        </p:grpSpPr>
        <p:sp>
          <p:nvSpPr>
            <p:cNvPr id="22" name="직사각형 6"/>
            <p:cNvSpPr/>
            <p:nvPr/>
          </p:nvSpPr>
          <p:spPr>
            <a:xfrm>
              <a:off x="978506" y="1904216"/>
              <a:ext cx="3503783" cy="362560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5" name="모서리가 둥근 직사각형 24"/>
            <p:cNvSpPr/>
            <p:nvPr/>
          </p:nvSpPr>
          <p:spPr>
            <a:xfrm>
              <a:off x="827241" y="2266776"/>
              <a:ext cx="7627812" cy="1906650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713021" y="2017061"/>
              <a:ext cx="273203" cy="142434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7" name="직각 삼각형 26"/>
            <p:cNvSpPr>
              <a:spLocks noChangeArrowheads="1"/>
            </p:cNvSpPr>
            <p:nvPr/>
          </p:nvSpPr>
          <p:spPr bwMode="auto">
            <a:xfrm flipH="1" flipV="1">
              <a:off x="713021" y="2158153"/>
              <a:ext cx="71437" cy="73014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8" name="직사각형 20"/>
            <p:cNvSpPr>
              <a:spLocks noChangeArrowheads="1"/>
            </p:cNvSpPr>
            <p:nvPr/>
          </p:nvSpPr>
          <p:spPr bwMode="auto">
            <a:xfrm>
              <a:off x="970195" y="2330705"/>
              <a:ext cx="7654891" cy="1810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공공시설의 업무용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농업용수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공급용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온천이용허가를 받은 자가 온천이용객의 편의를 위하여 필요한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경우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냉탕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샤워시설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일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양수량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기준으로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30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톤 이내로 사용하려는 경우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100" b="1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음식점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등 소규모 영업장의 지하수 이용근거를 마련한 것으로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상수도가 공급되는 지역은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가급적 불허가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조치</a:t>
              </a:r>
              <a:endPara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9" name="직사각형 21"/>
            <p:cNvSpPr>
              <a:spLocks noChangeArrowheads="1"/>
            </p:cNvSpPr>
            <p:nvPr/>
          </p:nvSpPr>
          <p:spPr bwMode="auto">
            <a:xfrm>
              <a:off x="981307" y="1870394"/>
              <a:ext cx="3317861" cy="444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3.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지하수 개발이 가능한 경우</a:t>
              </a:r>
              <a:endParaRPr lang="en-US" altLang="ko-KR" sz="15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24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02B41A89-D69F-4A16-853D-FFAE85C6D054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35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18787" name="그룹 3"/>
          <p:cNvGrpSpPr>
            <a:grpSpLocks/>
          </p:cNvGrpSpPr>
          <p:nvPr/>
        </p:nvGrpSpPr>
        <p:grpSpPr bwMode="auto">
          <a:xfrm>
            <a:off x="731838" y="910828"/>
            <a:ext cx="7977186" cy="2236985"/>
            <a:chOff x="713021" y="1880381"/>
            <a:chExt cx="7561900" cy="2306408"/>
          </a:xfrm>
        </p:grpSpPr>
        <p:sp>
          <p:nvSpPr>
            <p:cNvPr id="17" name="직사각형 6"/>
            <p:cNvSpPr/>
            <p:nvPr/>
          </p:nvSpPr>
          <p:spPr>
            <a:xfrm>
              <a:off x="978134" y="1880381"/>
              <a:ext cx="2859103" cy="362112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827322" y="2242491"/>
              <a:ext cx="7447599" cy="1944298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713021" y="2017053"/>
              <a:ext cx="273052" cy="142309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" name="직각 삼각형 19"/>
            <p:cNvSpPr/>
            <p:nvPr/>
          </p:nvSpPr>
          <p:spPr>
            <a:xfrm flipH="1" flipV="1">
              <a:off x="713021" y="2157953"/>
              <a:ext cx="71437" cy="73268"/>
            </a:xfrm>
            <a:prstGeom prst="rtTriangle">
              <a:avLst/>
            </a:prstGeom>
            <a:solidFill>
              <a:srgbClr val="3F7AA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18800" name="직사각형 21"/>
            <p:cNvSpPr>
              <a:spLocks noChangeArrowheads="1"/>
            </p:cNvSpPr>
            <p:nvPr/>
          </p:nvSpPr>
          <p:spPr bwMode="auto">
            <a:xfrm>
              <a:off x="981311" y="1880381"/>
              <a:ext cx="2766233" cy="333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4. </a:t>
              </a:r>
              <a:r>
                <a:rPr lang="ko-KR" altLang="en-US" sz="15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원상회복 이행보증금</a:t>
              </a:r>
              <a:endParaRPr lang="en-US" altLang="ko-KR" sz="15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21" name="그룹 3"/>
          <p:cNvGrpSpPr>
            <a:grpSpLocks/>
          </p:cNvGrpSpPr>
          <p:nvPr/>
        </p:nvGrpSpPr>
        <p:grpSpPr bwMode="auto">
          <a:xfrm>
            <a:off x="767556" y="3529340"/>
            <a:ext cx="8158574" cy="988405"/>
            <a:chOff x="713021" y="2330478"/>
            <a:chExt cx="7932532" cy="1988002"/>
          </a:xfrm>
        </p:grpSpPr>
        <p:sp>
          <p:nvSpPr>
            <p:cNvPr id="22" name="직사각형 6"/>
            <p:cNvSpPr/>
            <p:nvPr/>
          </p:nvSpPr>
          <p:spPr>
            <a:xfrm>
              <a:off x="978506" y="2432094"/>
              <a:ext cx="3503783" cy="539978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5" name="모서리가 둥근 직사각형 24"/>
            <p:cNvSpPr/>
            <p:nvPr/>
          </p:nvSpPr>
          <p:spPr>
            <a:xfrm>
              <a:off x="827241" y="2972072"/>
              <a:ext cx="7607222" cy="1346408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713021" y="2568774"/>
              <a:ext cx="273203" cy="142434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7" name="직각 삼각형 26"/>
            <p:cNvSpPr>
              <a:spLocks noChangeArrowheads="1"/>
            </p:cNvSpPr>
            <p:nvPr/>
          </p:nvSpPr>
          <p:spPr bwMode="auto">
            <a:xfrm flipH="1" flipV="1">
              <a:off x="713021" y="2709866"/>
              <a:ext cx="71437" cy="73013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8" name="직사각형 20"/>
            <p:cNvSpPr>
              <a:spLocks noChangeArrowheads="1"/>
            </p:cNvSpPr>
            <p:nvPr/>
          </p:nvSpPr>
          <p:spPr bwMode="auto">
            <a:xfrm>
              <a:off x="990661" y="2972072"/>
              <a:ext cx="7654892" cy="1346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온천공에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부수되는 시설로서 지표하부에 설치되어 있는 보호벽 등의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제거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1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en-US" altLang="ko-KR" sz="1100" b="1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 ※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절단 비용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및 </a:t>
              </a:r>
              <a:r>
                <a:rPr lang="ko-KR" altLang="en-US" sz="1100" dirty="0" err="1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되메움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비용과 그 밖에 소요되는 비용을 합산하여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산정</a:t>
              </a:r>
              <a:endParaRPr lang="ko-KR" altLang="en-US" sz="1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9" name="직사각형 21"/>
            <p:cNvSpPr>
              <a:spLocks noChangeArrowheads="1"/>
            </p:cNvSpPr>
            <p:nvPr/>
          </p:nvSpPr>
          <p:spPr bwMode="auto">
            <a:xfrm>
              <a:off x="981307" y="2330478"/>
              <a:ext cx="3317861" cy="649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5. </a:t>
              </a:r>
              <a:r>
                <a:rPr lang="ko-KR" altLang="en-US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이행보증금 산정기준</a:t>
              </a:r>
              <a:endParaRPr lang="en-US" altLang="ko-KR" sz="15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890389" y="1259344"/>
            <a:ext cx="7818635" cy="1862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</a:pP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■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납부대상 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토지굴착허가신고자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온천발견신고자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endParaRPr lang="en-US" altLang="ko-KR" sz="14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170000"/>
              </a:lnSpc>
            </a:pP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           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온천이용허가를 받은 자</a:t>
            </a: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지하수개발허가신고자</a:t>
            </a:r>
            <a:endParaRPr lang="en-US" altLang="ko-KR" sz="14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17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■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납부시기 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토지굴착허가서 수령 시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온천발견신고 시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endParaRPr lang="en-US" altLang="ko-KR" sz="14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170000"/>
              </a:lnSpc>
            </a:pP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            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온천이용허가신고 시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지하수개발허가신고 시</a:t>
            </a:r>
            <a:endParaRPr lang="en-US" altLang="ko-KR" sz="14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17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■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납부방법 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현금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보증서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유가증권 등</a:t>
            </a:r>
          </a:p>
        </p:txBody>
      </p:sp>
      <p:sp>
        <p:nvSpPr>
          <p:cNvPr id="24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37619838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02B41A89-D69F-4A16-853D-FFAE85C6D054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36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18787" name="그룹 3"/>
          <p:cNvGrpSpPr>
            <a:grpSpLocks/>
          </p:cNvGrpSpPr>
          <p:nvPr/>
        </p:nvGrpSpPr>
        <p:grpSpPr bwMode="auto">
          <a:xfrm>
            <a:off x="745455" y="1092864"/>
            <a:ext cx="7561858" cy="3187770"/>
            <a:chOff x="713021" y="1880381"/>
            <a:chExt cx="7561900" cy="2393372"/>
          </a:xfrm>
        </p:grpSpPr>
        <p:sp>
          <p:nvSpPr>
            <p:cNvPr id="17" name="직사각형 6"/>
            <p:cNvSpPr/>
            <p:nvPr/>
          </p:nvSpPr>
          <p:spPr>
            <a:xfrm>
              <a:off x="978134" y="1880381"/>
              <a:ext cx="2859103" cy="247806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827322" y="2125710"/>
              <a:ext cx="7447599" cy="214804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713021" y="2017053"/>
              <a:ext cx="273052" cy="142309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" name="직각 삼각형 19"/>
            <p:cNvSpPr/>
            <p:nvPr/>
          </p:nvSpPr>
          <p:spPr>
            <a:xfrm flipH="1" flipV="1">
              <a:off x="713021" y="2157953"/>
              <a:ext cx="71437" cy="73268"/>
            </a:xfrm>
            <a:prstGeom prst="rtTriangle">
              <a:avLst/>
            </a:prstGeom>
            <a:solidFill>
              <a:srgbClr val="3F7AA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18800" name="직사각형 21"/>
            <p:cNvSpPr>
              <a:spLocks noChangeArrowheads="1"/>
            </p:cNvSpPr>
            <p:nvPr/>
          </p:nvSpPr>
          <p:spPr bwMode="auto">
            <a:xfrm>
              <a:off x="981311" y="1880381"/>
              <a:ext cx="2766233" cy="242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6. </a:t>
              </a:r>
              <a:r>
                <a:rPr lang="ko-KR" altLang="en-US" sz="15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이행보증금 예치기간</a:t>
              </a:r>
              <a:endParaRPr lang="en-US" altLang="ko-KR" sz="15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859755" y="1491630"/>
            <a:ext cx="7403306" cy="2669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250000"/>
              </a:lnSpc>
            </a:pP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■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토지굴착허가    </a:t>
            </a: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토지굴착허가일    ∼ 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온천발견신고일 또는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원상회복종료일</a:t>
            </a:r>
            <a:endParaRPr lang="en-US" altLang="ko-KR" sz="14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lvl="0" algn="just" eaLnBrk="0" latinLnBrk="0" hangingPunct="0">
              <a:lnSpc>
                <a:spcPct val="25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■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온천발견신고    </a:t>
            </a: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온천발견신고일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∼  온천발견 신고수리일</a:t>
            </a:r>
            <a:endParaRPr lang="ko-KR" altLang="en-US" sz="14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lvl="0" algn="just" eaLnBrk="0" latinLnBrk="0" hangingPunct="0">
              <a:lnSpc>
                <a:spcPct val="250000"/>
              </a:lnSpc>
            </a:pPr>
            <a:r>
              <a:rPr lang="en-US" altLang="ko-KR" sz="1100" b="1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                             </a:t>
            </a:r>
            <a:r>
              <a:rPr lang="en-US" altLang="ko-KR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※ </a:t>
            </a:r>
            <a:r>
              <a:rPr lang="ko-KR" altLang="en-US" sz="11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온천발견신고가 </a:t>
            </a:r>
            <a:r>
              <a:rPr lang="ko-KR" altLang="en-US" sz="1100" dirty="0" err="1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불수리되는</a:t>
            </a:r>
            <a:r>
              <a:rPr lang="ko-KR" altLang="en-US" sz="11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경우 </a:t>
            </a:r>
            <a:r>
              <a:rPr lang="ko-KR" altLang="en-US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원상회복종료일까지</a:t>
            </a:r>
            <a:endParaRPr lang="en-US" altLang="ko-KR" sz="1100" dirty="0" smtClean="0">
              <a:solidFill>
                <a:srgbClr val="000000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lvl="0" algn="just" eaLnBrk="0" latinLnBrk="0" hangingPunct="0">
              <a:lnSpc>
                <a:spcPct val="25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■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온천이용허가    </a:t>
            </a: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온천이용허가일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∼  허가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실효 또는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취소 후 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1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년이 되는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날</a:t>
            </a:r>
            <a:endParaRPr lang="en-US" altLang="ko-KR" sz="14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lvl="0" algn="just" eaLnBrk="0" latinLnBrk="0" hangingPunct="0">
              <a:lnSpc>
                <a:spcPct val="25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■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지하수개발허가 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지하수개발허가일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∼  이용기간이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끝난 후 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1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년이 되는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날</a:t>
            </a:r>
            <a:endParaRPr lang="en-US" altLang="ko-KR" sz="14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006797" y="1125856"/>
            <a:ext cx="2199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한컴바탕" pitchFamily="18" charset="2"/>
                <a:cs typeface="한컴바탕" pitchFamily="18" charset="2"/>
              </a:rPr>
              <a:t> </a:t>
            </a:r>
            <a:endParaRPr kumimoji="1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2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36596808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82BE0136-2047-40D9-87F2-CFE6B46815B8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37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1" name="Rectangle 20"/>
          <p:cNvSpPr>
            <a:spLocks/>
          </p:cNvSpPr>
          <p:nvPr/>
        </p:nvSpPr>
        <p:spPr bwMode="auto">
          <a:xfrm>
            <a:off x="825228" y="1491629"/>
            <a:ext cx="7756003" cy="309634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pPr>
              <a:lnSpc>
                <a:spcPct val="225000"/>
              </a:lnSpc>
            </a:pPr>
            <a:r>
              <a:rPr lang="ko-KR" altLang="en-US" sz="1400" b="1" dirty="0" smtClean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굴착한 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온천공에서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최종적으로  온천이  발견되지  아니한  경우 </a:t>
            </a:r>
            <a:endParaRPr lang="ko-KR" altLang="en-US" sz="1400" b="1" dirty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25000"/>
              </a:lnSpc>
            </a:pPr>
            <a:r>
              <a:rPr lang="ko-KR" altLang="en-US" sz="1400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ea typeface="맑은 고딕" panose="020B0503020000020004" pitchFamily="50" charset="-127"/>
              </a:rPr>
              <a:t>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운영하던 온천사업의  온천이용허가가  실효  또는  취소되는  경우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25000"/>
              </a:lnSpc>
            </a:pPr>
            <a:r>
              <a:rPr lang="ko-KR" altLang="en-US" sz="1400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ea typeface="맑은 고딕" panose="020B0503020000020004" pitchFamily="50" charset="-127"/>
              </a:rPr>
              <a:t>∞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온천발견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신고가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수리되지  않거나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신고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수리가  취소되는  경우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25000"/>
              </a:lnSpc>
            </a:pPr>
            <a:r>
              <a:rPr lang="ko-KR" altLang="en-US" sz="1400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ea typeface="맑은 고딕" panose="020B0503020000020004" pitchFamily="50" charset="-127"/>
              </a:rPr>
              <a:t>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굴착허가가  실효 되거나  취소되는  경우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25000"/>
              </a:lnSpc>
            </a:pPr>
            <a:r>
              <a:rPr lang="ko-KR" altLang="en-US" sz="1400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ea typeface="맑은 고딕" panose="020B0503020000020004" pitchFamily="50" charset="-127"/>
              </a:rPr>
              <a:t>∞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온천원보호지구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1400" b="1" dirty="0" err="1">
                <a:solidFill>
                  <a:srgbClr val="000000"/>
                </a:solidFill>
                <a:ea typeface="맑은 고딕" panose="020B0503020000020004" pitchFamily="50" charset="-127"/>
              </a:rPr>
              <a:t>온천공보호구역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)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내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온천법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또는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다른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법률에 따른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허가를 받지 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25000"/>
              </a:lnSpc>
            </a:pP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아니하고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토지를  굴착한  경우</a:t>
            </a:r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789552"/>
            <a:ext cx="513715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187625" y="915566"/>
            <a:ext cx="189346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생각해 봅시다</a:t>
            </a:r>
            <a:endParaRPr lang="ko-KR" altLang="en-US" sz="20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5170488" y="917993"/>
            <a:ext cx="38862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원상회복 해야 하는 사례는</a:t>
            </a:r>
            <a:r>
              <a:rPr lang="en-US" altLang="ko-KR" sz="2000" dirty="0" smtClean="0">
                <a:solidFill>
                  <a:srgbClr val="006600"/>
                </a:solidFill>
              </a:rPr>
              <a:t>?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17" name="Rectangle 20"/>
          <p:cNvSpPr>
            <a:spLocks/>
          </p:cNvSpPr>
          <p:nvPr/>
        </p:nvSpPr>
        <p:spPr bwMode="auto">
          <a:xfrm>
            <a:off x="825228" y="2687985"/>
            <a:ext cx="7756003" cy="1188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43560" bIns="0"/>
          <a:lstStyle/>
          <a:p>
            <a:pPr algn="just">
              <a:lnSpc>
                <a:spcPct val="150000"/>
              </a:lnSpc>
            </a:pPr>
            <a:endParaRPr kumimoji="0" lang="en-US" altLang="ko-KR" sz="1400" dirty="0">
              <a:latin typeface="HY헤드라인M" pitchFamily="18" charset="-127"/>
              <a:ea typeface="HY헤드라인M" pitchFamily="18" charset="-127"/>
              <a:sym typeface="산돌고딕 M" pitchFamily="18" charset="-127"/>
            </a:endParaRPr>
          </a:p>
        </p:txBody>
      </p:sp>
      <p:sp>
        <p:nvSpPr>
          <p:cNvPr id="10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3557804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슬라이드 번호 개체 틀 5"/>
          <p:cNvSpPr txBox="1">
            <a:spLocks/>
          </p:cNvSpPr>
          <p:nvPr/>
        </p:nvSpPr>
        <p:spPr bwMode="auto">
          <a:xfrm>
            <a:off x="8712200" y="4661298"/>
            <a:ext cx="431800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E387FE42-27FA-4768-A43D-1E50CA214FEE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38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20836" name="그룹 3"/>
          <p:cNvGrpSpPr>
            <a:grpSpLocks/>
          </p:cNvGrpSpPr>
          <p:nvPr/>
        </p:nvGrpSpPr>
        <p:grpSpPr bwMode="auto">
          <a:xfrm>
            <a:off x="684212" y="1203598"/>
            <a:ext cx="8027987" cy="1718317"/>
            <a:chOff x="713021" y="1823423"/>
            <a:chExt cx="8002383" cy="2197582"/>
          </a:xfrm>
        </p:grpSpPr>
        <p:sp>
          <p:nvSpPr>
            <p:cNvPr id="22" name="직사각형 6"/>
            <p:cNvSpPr/>
            <p:nvPr/>
          </p:nvSpPr>
          <p:spPr>
            <a:xfrm>
              <a:off x="978472" y="1857364"/>
              <a:ext cx="3237210" cy="383723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5" name="모서리가 둥근 직사각형 24"/>
            <p:cNvSpPr/>
            <p:nvPr/>
          </p:nvSpPr>
          <p:spPr>
            <a:xfrm>
              <a:off x="827941" y="2241086"/>
              <a:ext cx="7887463" cy="1779919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713021" y="2015726"/>
              <a:ext cx="273544" cy="144657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7" name="직각 삼각형 26"/>
            <p:cNvSpPr>
              <a:spLocks noChangeArrowheads="1"/>
            </p:cNvSpPr>
            <p:nvPr/>
          </p:nvSpPr>
          <p:spPr bwMode="auto">
            <a:xfrm flipH="1" flipV="1">
              <a:off x="713021" y="2159071"/>
              <a:ext cx="71436" cy="71707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20848" name="직사각형 20"/>
            <p:cNvSpPr>
              <a:spLocks noChangeArrowheads="1"/>
            </p:cNvSpPr>
            <p:nvPr/>
          </p:nvSpPr>
          <p:spPr bwMode="auto">
            <a:xfrm>
              <a:off x="932620" y="2283884"/>
              <a:ext cx="7673806" cy="1704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온천원보호지구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온천공보호구역이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아닌 지역에서 온천을 발견한 자는 온천의 </a:t>
              </a:r>
              <a:r>
                <a:rPr lang="ko-KR" altLang="en-US" sz="14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위치ㆍ깊이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</a:p>
            <a:p>
              <a:pPr algn="just">
                <a:lnSpc>
                  <a:spcPct val="13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온천공의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지름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등 </a:t>
              </a:r>
              <a:r>
                <a:rPr lang="ko-KR" altLang="en-US" sz="14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행정자치부령으로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정하는 사항을 관할 시장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군수에게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신고하여야 함</a:t>
              </a:r>
              <a:endParaRPr lang="en-US" altLang="ko-KR" sz="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30000"/>
                </a:lnSpc>
              </a:pPr>
              <a:r>
                <a:rPr lang="en-US" altLang="ko-KR" sz="1100" b="1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   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벌칙 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: 2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년 이하의 징역 또는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2</a:t>
              </a:r>
              <a:r>
                <a:rPr lang="ko-KR" altLang="en-US" sz="1100" dirty="0" err="1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천만원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이하의 벌금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(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법 제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32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조제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1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호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제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4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호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</a:p>
            <a:p>
              <a:pPr algn="just">
                <a:lnSpc>
                  <a:spcPct val="130000"/>
                </a:lnSpc>
              </a:pPr>
              <a:endParaRPr lang="en-US" altLang="ko-KR" sz="8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3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온천발견 미신고자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12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4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항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허위신고자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21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항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</p:txBody>
        </p:sp>
        <p:sp>
          <p:nvSpPr>
            <p:cNvPr id="120849" name="직사각형 21"/>
            <p:cNvSpPr>
              <a:spLocks noChangeArrowheads="1"/>
            </p:cNvSpPr>
            <p:nvPr/>
          </p:nvSpPr>
          <p:spPr bwMode="auto">
            <a:xfrm>
              <a:off x="1001133" y="1823423"/>
              <a:ext cx="2907014" cy="413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1.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온천발견 신고 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21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</p:txBody>
        </p:sp>
      </p:grpSp>
      <p:grpSp>
        <p:nvGrpSpPr>
          <p:cNvPr id="120837" name="그룹 12"/>
          <p:cNvGrpSpPr>
            <a:grpSpLocks/>
          </p:cNvGrpSpPr>
          <p:nvPr/>
        </p:nvGrpSpPr>
        <p:grpSpPr bwMode="auto">
          <a:xfrm>
            <a:off x="684214" y="3147814"/>
            <a:ext cx="8020011" cy="1691879"/>
            <a:chOff x="713021" y="1824636"/>
            <a:chExt cx="7982374" cy="2030608"/>
          </a:xfrm>
        </p:grpSpPr>
        <p:sp>
          <p:nvSpPr>
            <p:cNvPr id="31" name="직사각형 6"/>
            <p:cNvSpPr/>
            <p:nvPr/>
          </p:nvSpPr>
          <p:spPr>
            <a:xfrm>
              <a:off x="960684" y="1824636"/>
              <a:ext cx="5499393" cy="387259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2" name="모서리가 둥근 직사각형 31"/>
            <p:cNvSpPr/>
            <p:nvPr/>
          </p:nvSpPr>
          <p:spPr>
            <a:xfrm>
              <a:off x="827327" y="2241904"/>
              <a:ext cx="7868068" cy="1613340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713021" y="2016122"/>
              <a:ext cx="273065" cy="144329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4" name="직각 삼각형 33"/>
            <p:cNvSpPr>
              <a:spLocks noChangeArrowheads="1"/>
            </p:cNvSpPr>
            <p:nvPr/>
          </p:nvSpPr>
          <p:spPr bwMode="auto">
            <a:xfrm flipH="1" flipV="1">
              <a:off x="713021" y="2159022"/>
              <a:ext cx="71441" cy="71450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20842" name="직사각형 24"/>
            <p:cNvSpPr>
              <a:spLocks noChangeArrowheads="1"/>
            </p:cNvSpPr>
            <p:nvPr/>
          </p:nvSpPr>
          <p:spPr bwMode="auto">
            <a:xfrm>
              <a:off x="927388" y="2223447"/>
              <a:ext cx="7725185" cy="1579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시장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군수는 온천발견신고 시 제출한 온천전문검사기관이 작성한 검사결과와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당해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온천이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이용할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가치가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있다고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인정되는 때에는 신고를 수리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受理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하고 </a:t>
              </a:r>
              <a:r>
                <a:rPr lang="ko-KR" altLang="en-US" sz="14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신고인에게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그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사실을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통지하여야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함</a:t>
              </a:r>
              <a:endPara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 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검사에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소요되는 비용은 </a:t>
              </a:r>
              <a:r>
                <a:rPr lang="ko-KR" altLang="en-US" sz="1100" dirty="0" err="1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신고인이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부담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신고 시 원상회복 이행보증금 예치</a:t>
              </a:r>
            </a:p>
          </p:txBody>
        </p:sp>
        <p:sp>
          <p:nvSpPr>
            <p:cNvPr id="120843" name="직사각형 25"/>
            <p:cNvSpPr>
              <a:spLocks noChangeArrowheads="1"/>
            </p:cNvSpPr>
            <p:nvPr/>
          </p:nvSpPr>
          <p:spPr bwMode="auto">
            <a:xfrm>
              <a:off x="1005137" y="1835582"/>
              <a:ext cx="5143773" cy="3878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2.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온천발견 신고 </a:t>
              </a:r>
              <a:r>
                <a:rPr lang="ko-KR" altLang="en-US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수리 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21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제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22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규칙 제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13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</p:txBody>
        </p:sp>
      </p:grpSp>
      <p:sp>
        <p:nvSpPr>
          <p:cNvPr id="19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467544" y="771550"/>
            <a:ext cx="511256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O </a:t>
            </a:r>
            <a:r>
              <a:rPr lang="ko-KR" altLang="en-US" sz="2000" b="1" dirty="0" smtClean="0">
                <a:latin typeface="나눔고딕" pitchFamily="50" charset="-127"/>
                <a:ea typeface="나눔고딕" pitchFamily="50" charset="-127"/>
              </a:rPr>
              <a:t>온천발견신고 및 수리</a:t>
            </a:r>
            <a:endParaRPr lang="ko-KR" altLang="en-US" sz="2000" b="1" dirty="0"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슬라이드 번호 개체 틀 5"/>
          <p:cNvSpPr txBox="1">
            <a:spLocks/>
          </p:cNvSpPr>
          <p:nvPr/>
        </p:nvSpPr>
        <p:spPr bwMode="auto">
          <a:xfrm>
            <a:off x="8712200" y="4661298"/>
            <a:ext cx="431800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CC790BDD-50D1-4131-BB2C-AE73101DF1F6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39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21859" name="그룹 3"/>
          <p:cNvGrpSpPr>
            <a:grpSpLocks/>
          </p:cNvGrpSpPr>
          <p:nvPr/>
        </p:nvGrpSpPr>
        <p:grpSpPr bwMode="auto">
          <a:xfrm>
            <a:off x="684214" y="902495"/>
            <a:ext cx="8002587" cy="3883821"/>
            <a:chOff x="713021" y="1857364"/>
            <a:chExt cx="8002383" cy="4413208"/>
          </a:xfrm>
        </p:grpSpPr>
        <p:sp>
          <p:nvSpPr>
            <p:cNvPr id="22" name="직사각형 6"/>
            <p:cNvSpPr/>
            <p:nvPr/>
          </p:nvSpPr>
          <p:spPr>
            <a:xfrm>
              <a:off x="978126" y="1857364"/>
              <a:ext cx="5032247" cy="384227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5" name="모서리가 둥근 직사각형 24"/>
            <p:cNvSpPr/>
            <p:nvPr/>
          </p:nvSpPr>
          <p:spPr>
            <a:xfrm>
              <a:off x="827318" y="2241592"/>
              <a:ext cx="7888086" cy="400625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80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713021" y="2015655"/>
              <a:ext cx="273043" cy="144762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7" name="직각 삼각형 26"/>
            <p:cNvSpPr>
              <a:spLocks noChangeArrowheads="1"/>
            </p:cNvSpPr>
            <p:nvPr/>
          </p:nvSpPr>
          <p:spPr bwMode="auto">
            <a:xfrm flipH="1" flipV="1">
              <a:off x="713021" y="2159064"/>
              <a:ext cx="71436" cy="71705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21864" name="직사각형 20"/>
            <p:cNvSpPr>
              <a:spLocks noChangeArrowheads="1"/>
            </p:cNvSpPr>
            <p:nvPr/>
          </p:nvSpPr>
          <p:spPr bwMode="auto">
            <a:xfrm>
              <a:off x="970189" y="2330883"/>
              <a:ext cx="7673779" cy="3939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7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 </a:t>
              </a:r>
              <a:r>
                <a:rPr lang="ko-KR" altLang="en-US" sz="14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온천원보호지구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또는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온천공보호구역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이외의 지역에서 온천의 용출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또는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채수로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온천을 발견한 자는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시장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군수에게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신고</a:t>
              </a:r>
              <a:endPara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-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온천의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수온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․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수량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․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수질 등 온천전문검사기관이 작성한 </a:t>
              </a:r>
              <a:r>
                <a:rPr lang="ko-KR" altLang="en-US" sz="12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검사보고서를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첨부 제출</a:t>
              </a:r>
              <a:endParaRPr lang="ko-KR" altLang="en-US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온천발견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신고시에는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온천의 위치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깊이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온천공의 지름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온도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적정 </a:t>
              </a:r>
              <a:r>
                <a:rPr lang="ko-KR" altLang="en-US" sz="14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양수량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등을 기재하고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온천공의 위치를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파악할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 있는 </a:t>
              </a:r>
              <a:r>
                <a:rPr lang="ko-KR" altLang="en-US" sz="14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지적현황측량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성과도를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첨부하여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제출하여야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함</a:t>
              </a:r>
              <a:endParaRPr lang="en-US" altLang="ko-KR" sz="14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   ※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시행규칙 별지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10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호 서식</a:t>
              </a:r>
              <a:endParaRPr lang="ko-KR" altLang="en-US" sz="11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발견신고  </a:t>
              </a:r>
              <a:r>
                <a:rPr lang="ko-KR" altLang="en-US" sz="14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수리시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체크 사항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-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발견신고공이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있는 토지 소유 여부를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확인하였는가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? (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등기부 확인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  <a:p>
              <a:pPr>
                <a:lnSpc>
                  <a:spcPct val="170000"/>
                </a:lnSpc>
              </a:pP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-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온천발견신고 수리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제한사항을 확인하였는가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?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- </a:t>
              </a:r>
              <a:r>
                <a:rPr lang="ko-KR" altLang="en-US" sz="12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검사기관과 온천부존자원 조사기관이 서로 다른 기관인가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? (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중복불가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endParaRPr lang="ko-KR" altLang="en-US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21865" name="직사각형 21"/>
            <p:cNvSpPr>
              <a:spLocks noChangeArrowheads="1"/>
            </p:cNvSpPr>
            <p:nvPr/>
          </p:nvSpPr>
          <p:spPr bwMode="auto">
            <a:xfrm>
              <a:off x="1000351" y="1857364"/>
              <a:ext cx="4506797" cy="367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3.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온천발견 </a:t>
              </a:r>
              <a:r>
                <a:rPr lang="ko-KR" altLang="en-US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신고 방법 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21</a:t>
              </a:r>
              <a:r>
                <a:rPr lang="ko-KR" altLang="en-US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endParaRPr lang="en-US" altLang="ko-KR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3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36463398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extBox 30"/>
          <p:cNvSpPr txBox="1">
            <a:spLocks noChangeArrowheads="1"/>
          </p:cNvSpPr>
          <p:nvPr/>
        </p:nvSpPr>
        <p:spPr bwMode="auto">
          <a:xfrm>
            <a:off x="468313" y="267494"/>
            <a:ext cx="75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Ⅰ.</a:t>
            </a:r>
            <a:r>
              <a:rPr kumimoji="0" lang="en-US" altLang="ko-KR" sz="24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총론</a:t>
            </a:r>
          </a:p>
        </p:txBody>
      </p:sp>
      <p:sp>
        <p:nvSpPr>
          <p:cNvPr id="10957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82BE0136-2047-40D9-87F2-CFE6B46815B8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4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09580" name="직사각형 6"/>
          <p:cNvSpPr>
            <a:spLocks noChangeArrowheads="1"/>
          </p:cNvSpPr>
          <p:nvPr/>
        </p:nvSpPr>
        <p:spPr bwMode="auto">
          <a:xfrm>
            <a:off x="636341" y="1226344"/>
            <a:ext cx="8169275" cy="323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endParaRPr lang="ko-KR" altLang="en-US" sz="1500" b="1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109581" name="그룹 3"/>
          <p:cNvGrpSpPr>
            <a:grpSpLocks/>
          </p:cNvGrpSpPr>
          <p:nvPr/>
        </p:nvGrpSpPr>
        <p:grpSpPr bwMode="auto">
          <a:xfrm>
            <a:off x="636341" y="1382275"/>
            <a:ext cx="8169275" cy="829435"/>
            <a:chOff x="709907" y="1778352"/>
            <a:chExt cx="8026659" cy="897914"/>
          </a:xfrm>
        </p:grpSpPr>
        <p:sp>
          <p:nvSpPr>
            <p:cNvPr id="18" name="모서리가 둥근 직사각형 17"/>
            <p:cNvSpPr/>
            <p:nvPr/>
          </p:nvSpPr>
          <p:spPr>
            <a:xfrm>
              <a:off x="709907" y="1778352"/>
              <a:ext cx="8026659" cy="897914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150000"/>
                </a:lnSpc>
              </a:pPr>
              <a:r>
                <a:rPr lang="ko-KR" altLang="en-US" dirty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     </a:t>
              </a:r>
              <a:r>
                <a:rPr lang="ko-KR" altLang="en-US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이 법은  온천에  </a:t>
              </a:r>
              <a:r>
                <a:rPr lang="ko-KR" altLang="en-US" b="1" dirty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대한 </a:t>
              </a:r>
              <a:r>
                <a:rPr lang="ko-KR" altLang="en-US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 적절한  보호와  </a:t>
              </a:r>
              <a:r>
                <a:rPr lang="ko-KR" altLang="en-US" b="1" dirty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온천의 </a:t>
              </a:r>
              <a:r>
                <a:rPr lang="ko-KR" altLang="en-US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 효율적인  개발과  이용을</a:t>
              </a:r>
              <a:endParaRPr lang="en-US" altLang="ko-KR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      </a:t>
              </a:r>
              <a:r>
                <a:rPr lang="ko-KR" altLang="en-US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도모 함으로써  공공의  </a:t>
              </a:r>
              <a:r>
                <a:rPr lang="ko-KR" altLang="en-US" b="1" dirty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복지증진과 </a:t>
              </a:r>
              <a:r>
                <a:rPr lang="ko-KR" altLang="en-US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 지역경제 활성화 등에  이바지함</a:t>
              </a:r>
              <a:endParaRPr lang="ko-KR" altLang="en-US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09584" name="직사각형 20"/>
            <p:cNvSpPr>
              <a:spLocks noChangeArrowheads="1"/>
            </p:cNvSpPr>
            <p:nvPr/>
          </p:nvSpPr>
          <p:spPr bwMode="auto">
            <a:xfrm>
              <a:off x="781348" y="1829397"/>
              <a:ext cx="7455140" cy="419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/>
              <a:r>
                <a:rPr lang="en-US" altLang="ko-KR" sz="15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endParaRPr lang="en-US" altLang="ko-KR" sz="15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srgbClr val="155B93">
                <a:shade val="45000"/>
                <a:satMod val="135000"/>
              </a:srgbClr>
              <a:prstClr val="white"/>
            </a:duotone>
            <a:extLst/>
          </a:blip>
          <a:srcRect/>
          <a:stretch>
            <a:fillRect/>
          </a:stretch>
        </p:blipFill>
        <p:spPr bwMode="auto">
          <a:xfrm rot="16663799">
            <a:off x="852425" y="1538493"/>
            <a:ext cx="216889" cy="259746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109586" name="Text Box 18"/>
          <p:cNvSpPr txBox="1">
            <a:spLocks noChangeArrowheads="1"/>
          </p:cNvSpPr>
          <p:nvPr/>
        </p:nvSpPr>
        <p:spPr bwMode="auto">
          <a:xfrm>
            <a:off x="449684" y="843558"/>
            <a:ext cx="304219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O </a:t>
            </a:r>
            <a:r>
              <a:rPr lang="ko-KR" altLang="en-US" sz="2000" b="1" dirty="0" err="1" smtClean="0">
                <a:latin typeface="나눔고딕" pitchFamily="50" charset="-127"/>
                <a:ea typeface="나눔고딕" pitchFamily="50" charset="-127"/>
              </a:rPr>
              <a:t>온천법</a:t>
            </a:r>
            <a:r>
              <a:rPr lang="ko-KR" altLang="en-US" sz="2000" b="1" dirty="0" smtClean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제정 목적</a:t>
            </a:r>
          </a:p>
        </p:txBody>
      </p:sp>
      <p:grpSp>
        <p:nvGrpSpPr>
          <p:cNvPr id="21" name="Group 18"/>
          <p:cNvGrpSpPr>
            <a:grpSpLocks/>
          </p:cNvGrpSpPr>
          <p:nvPr/>
        </p:nvGrpSpPr>
        <p:grpSpPr bwMode="auto">
          <a:xfrm>
            <a:off x="1599797" y="2505974"/>
            <a:ext cx="5972579" cy="2442040"/>
            <a:chOff x="1022" y="1175"/>
            <a:chExt cx="3110" cy="2836"/>
          </a:xfrm>
        </p:grpSpPr>
        <p:sp>
          <p:nvSpPr>
            <p:cNvPr id="22" name="Freeform 19"/>
            <p:cNvSpPr>
              <a:spLocks/>
            </p:cNvSpPr>
            <p:nvPr/>
          </p:nvSpPr>
          <p:spPr bwMode="gray">
            <a:xfrm rot="20805504">
              <a:off x="3078" y="1538"/>
              <a:ext cx="1054" cy="2178"/>
            </a:xfrm>
            <a:custGeom>
              <a:avLst/>
              <a:gdLst>
                <a:gd name="T0" fmla="*/ 0 w 646"/>
                <a:gd name="T1" fmla="*/ 0 h 1861"/>
                <a:gd name="T2" fmla="*/ 429 w 646"/>
                <a:gd name="T3" fmla="*/ 126 h 1861"/>
                <a:gd name="T4" fmla="*/ 878 w 646"/>
                <a:gd name="T5" fmla="*/ 288 h 1861"/>
                <a:gd name="T6" fmla="*/ 1314 w 646"/>
                <a:gd name="T7" fmla="*/ 484 h 1861"/>
                <a:gd name="T8" fmla="*/ 1753 w 646"/>
                <a:gd name="T9" fmla="*/ 726 h 1861"/>
                <a:gd name="T10" fmla="*/ 2166 w 646"/>
                <a:gd name="T11" fmla="*/ 995 h 1861"/>
                <a:gd name="T12" fmla="*/ 2581 w 646"/>
                <a:gd name="T13" fmla="*/ 1319 h 1861"/>
                <a:gd name="T14" fmla="*/ 2991 w 646"/>
                <a:gd name="T15" fmla="*/ 1662 h 1861"/>
                <a:gd name="T16" fmla="*/ 3372 w 646"/>
                <a:gd name="T17" fmla="*/ 2046 h 1861"/>
                <a:gd name="T18" fmla="*/ 3736 w 646"/>
                <a:gd name="T19" fmla="*/ 2481 h 1861"/>
                <a:gd name="T20" fmla="*/ 4095 w 646"/>
                <a:gd name="T21" fmla="*/ 2920 h 1861"/>
                <a:gd name="T22" fmla="*/ 4412 w 646"/>
                <a:gd name="T23" fmla="*/ 3403 h 1861"/>
                <a:gd name="T24" fmla="*/ 4706 w 646"/>
                <a:gd name="T25" fmla="*/ 3932 h 1861"/>
                <a:gd name="T26" fmla="*/ 4971 w 646"/>
                <a:gd name="T27" fmla="*/ 4474 h 1861"/>
                <a:gd name="T28" fmla="*/ 5213 w 646"/>
                <a:gd name="T29" fmla="*/ 5057 h 1861"/>
                <a:gd name="T30" fmla="*/ 5398 w 646"/>
                <a:gd name="T31" fmla="*/ 5661 h 1861"/>
                <a:gd name="T32" fmla="*/ 5558 w 646"/>
                <a:gd name="T33" fmla="*/ 6291 h 1861"/>
                <a:gd name="T34" fmla="*/ 5681 w 646"/>
                <a:gd name="T35" fmla="*/ 6952 h 1861"/>
                <a:gd name="T36" fmla="*/ 5755 w 646"/>
                <a:gd name="T37" fmla="*/ 7642 h 1861"/>
                <a:gd name="T38" fmla="*/ 5789 w 646"/>
                <a:gd name="T39" fmla="*/ 8359 h 1861"/>
                <a:gd name="T40" fmla="*/ 5756 w 646"/>
                <a:gd name="T41" fmla="*/ 9092 h 1861"/>
                <a:gd name="T42" fmla="*/ 5691 w 646"/>
                <a:gd name="T43" fmla="*/ 9756 h 1861"/>
                <a:gd name="T44" fmla="*/ 5579 w 646"/>
                <a:gd name="T45" fmla="*/ 10425 h 1861"/>
                <a:gd name="T46" fmla="*/ 5429 w 646"/>
                <a:gd name="T47" fmla="*/ 11065 h 1861"/>
                <a:gd name="T48" fmla="*/ 5232 w 646"/>
                <a:gd name="T49" fmla="*/ 11660 h 1861"/>
                <a:gd name="T50" fmla="*/ 5026 w 646"/>
                <a:gd name="T51" fmla="*/ 12237 h 1861"/>
                <a:gd name="T52" fmla="*/ 4766 w 646"/>
                <a:gd name="T53" fmla="*/ 12764 h 1861"/>
                <a:gd name="T54" fmla="*/ 4478 w 646"/>
                <a:gd name="T55" fmla="*/ 13278 h 1861"/>
                <a:gd name="T56" fmla="*/ 4178 w 646"/>
                <a:gd name="T57" fmla="*/ 13784 h 1861"/>
                <a:gd name="T58" fmla="*/ 3833 w 646"/>
                <a:gd name="T59" fmla="*/ 14221 h 1861"/>
                <a:gd name="T60" fmla="*/ 3468 w 646"/>
                <a:gd name="T61" fmla="*/ 14621 h 1861"/>
                <a:gd name="T62" fmla="*/ 3087 w 646"/>
                <a:gd name="T63" fmla="*/ 15018 h 1861"/>
                <a:gd name="T64" fmla="*/ 2682 w 646"/>
                <a:gd name="T65" fmla="*/ 15356 h 1861"/>
                <a:gd name="T66" fmla="*/ 2273 w 646"/>
                <a:gd name="T67" fmla="*/ 15677 h 1861"/>
                <a:gd name="T68" fmla="*/ 1834 w 646"/>
                <a:gd name="T69" fmla="*/ 15963 h 1861"/>
                <a:gd name="T70" fmla="*/ 1394 w 646"/>
                <a:gd name="T71" fmla="*/ 16207 h 1861"/>
                <a:gd name="T72" fmla="*/ 929 w 646"/>
                <a:gd name="T73" fmla="*/ 16412 h 1861"/>
                <a:gd name="T74" fmla="*/ 465 w 646"/>
                <a:gd name="T75" fmla="*/ 16589 h 1861"/>
                <a:gd name="T76" fmla="*/ 0 w 646"/>
                <a:gd name="T77" fmla="*/ 16722 h 1861"/>
                <a:gd name="T78" fmla="*/ 0 w 646"/>
                <a:gd name="T79" fmla="*/ 0 h 186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46"/>
                <a:gd name="T121" fmla="*/ 0 h 1861"/>
                <a:gd name="T122" fmla="*/ 646 w 646"/>
                <a:gd name="T123" fmla="*/ 1861 h 1861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46" h="1861">
                  <a:moveTo>
                    <a:pt x="0" y="0"/>
                  </a:moveTo>
                  <a:lnTo>
                    <a:pt x="48" y="14"/>
                  </a:lnTo>
                  <a:lnTo>
                    <a:pt x="98" y="32"/>
                  </a:lnTo>
                  <a:lnTo>
                    <a:pt x="147" y="54"/>
                  </a:lnTo>
                  <a:lnTo>
                    <a:pt x="195" y="81"/>
                  </a:lnTo>
                  <a:lnTo>
                    <a:pt x="242" y="111"/>
                  </a:lnTo>
                  <a:lnTo>
                    <a:pt x="288" y="147"/>
                  </a:lnTo>
                  <a:lnTo>
                    <a:pt x="333" y="185"/>
                  </a:lnTo>
                  <a:lnTo>
                    <a:pt x="377" y="228"/>
                  </a:lnTo>
                  <a:lnTo>
                    <a:pt x="418" y="275"/>
                  </a:lnTo>
                  <a:lnTo>
                    <a:pt x="457" y="325"/>
                  </a:lnTo>
                  <a:lnTo>
                    <a:pt x="493" y="379"/>
                  </a:lnTo>
                  <a:lnTo>
                    <a:pt x="526" y="437"/>
                  </a:lnTo>
                  <a:lnTo>
                    <a:pt x="555" y="497"/>
                  </a:lnTo>
                  <a:lnTo>
                    <a:pt x="582" y="562"/>
                  </a:lnTo>
                  <a:lnTo>
                    <a:pt x="604" y="630"/>
                  </a:lnTo>
                  <a:lnTo>
                    <a:pt x="621" y="700"/>
                  </a:lnTo>
                  <a:lnTo>
                    <a:pt x="634" y="774"/>
                  </a:lnTo>
                  <a:lnTo>
                    <a:pt x="642" y="851"/>
                  </a:lnTo>
                  <a:lnTo>
                    <a:pt x="646" y="930"/>
                  </a:lnTo>
                  <a:lnTo>
                    <a:pt x="643" y="1011"/>
                  </a:lnTo>
                  <a:lnTo>
                    <a:pt x="636" y="1086"/>
                  </a:lnTo>
                  <a:lnTo>
                    <a:pt x="623" y="1160"/>
                  </a:lnTo>
                  <a:lnTo>
                    <a:pt x="607" y="1230"/>
                  </a:lnTo>
                  <a:lnTo>
                    <a:pt x="585" y="1297"/>
                  </a:lnTo>
                  <a:lnTo>
                    <a:pt x="561" y="1361"/>
                  </a:lnTo>
                  <a:lnTo>
                    <a:pt x="533" y="1421"/>
                  </a:lnTo>
                  <a:lnTo>
                    <a:pt x="500" y="1478"/>
                  </a:lnTo>
                  <a:lnTo>
                    <a:pt x="466" y="1532"/>
                  </a:lnTo>
                  <a:lnTo>
                    <a:pt x="428" y="1582"/>
                  </a:lnTo>
                  <a:lnTo>
                    <a:pt x="388" y="1627"/>
                  </a:lnTo>
                  <a:lnTo>
                    <a:pt x="345" y="1670"/>
                  </a:lnTo>
                  <a:lnTo>
                    <a:pt x="301" y="1709"/>
                  </a:lnTo>
                  <a:lnTo>
                    <a:pt x="254" y="1744"/>
                  </a:lnTo>
                  <a:lnTo>
                    <a:pt x="205" y="1776"/>
                  </a:lnTo>
                  <a:lnTo>
                    <a:pt x="156" y="1803"/>
                  </a:lnTo>
                  <a:lnTo>
                    <a:pt x="104" y="1826"/>
                  </a:lnTo>
                  <a:lnTo>
                    <a:pt x="53" y="1846"/>
                  </a:lnTo>
                  <a:lnTo>
                    <a:pt x="0" y="1861"/>
                  </a:lnTo>
                  <a:lnTo>
                    <a:pt x="0" y="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003399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gray">
            <a:xfrm rot="5461794">
              <a:off x="1694" y="1740"/>
              <a:ext cx="1052" cy="2089"/>
            </a:xfrm>
            <a:custGeom>
              <a:avLst/>
              <a:gdLst>
                <a:gd name="T0" fmla="*/ 0 w 646"/>
                <a:gd name="T1" fmla="*/ 0 h 1861"/>
                <a:gd name="T2" fmla="*/ 429 w 646"/>
                <a:gd name="T3" fmla="*/ 126 h 1861"/>
                <a:gd name="T4" fmla="*/ 878 w 646"/>
                <a:gd name="T5" fmla="*/ 288 h 1861"/>
                <a:gd name="T6" fmla="*/ 1314 w 646"/>
                <a:gd name="T7" fmla="*/ 484 h 1861"/>
                <a:gd name="T8" fmla="*/ 1753 w 646"/>
                <a:gd name="T9" fmla="*/ 726 h 1861"/>
                <a:gd name="T10" fmla="*/ 2166 w 646"/>
                <a:gd name="T11" fmla="*/ 995 h 1861"/>
                <a:gd name="T12" fmla="*/ 2581 w 646"/>
                <a:gd name="T13" fmla="*/ 1319 h 1861"/>
                <a:gd name="T14" fmla="*/ 2991 w 646"/>
                <a:gd name="T15" fmla="*/ 1662 h 1861"/>
                <a:gd name="T16" fmla="*/ 3372 w 646"/>
                <a:gd name="T17" fmla="*/ 2046 h 1861"/>
                <a:gd name="T18" fmla="*/ 3736 w 646"/>
                <a:gd name="T19" fmla="*/ 2481 h 1861"/>
                <a:gd name="T20" fmla="*/ 4095 w 646"/>
                <a:gd name="T21" fmla="*/ 2920 h 1861"/>
                <a:gd name="T22" fmla="*/ 4412 w 646"/>
                <a:gd name="T23" fmla="*/ 3403 h 1861"/>
                <a:gd name="T24" fmla="*/ 4706 w 646"/>
                <a:gd name="T25" fmla="*/ 3932 h 1861"/>
                <a:gd name="T26" fmla="*/ 4971 w 646"/>
                <a:gd name="T27" fmla="*/ 4474 h 1861"/>
                <a:gd name="T28" fmla="*/ 5213 w 646"/>
                <a:gd name="T29" fmla="*/ 5057 h 1861"/>
                <a:gd name="T30" fmla="*/ 5398 w 646"/>
                <a:gd name="T31" fmla="*/ 5661 h 1861"/>
                <a:gd name="T32" fmla="*/ 5558 w 646"/>
                <a:gd name="T33" fmla="*/ 6291 h 1861"/>
                <a:gd name="T34" fmla="*/ 5681 w 646"/>
                <a:gd name="T35" fmla="*/ 6952 h 1861"/>
                <a:gd name="T36" fmla="*/ 5755 w 646"/>
                <a:gd name="T37" fmla="*/ 7642 h 1861"/>
                <a:gd name="T38" fmla="*/ 5789 w 646"/>
                <a:gd name="T39" fmla="*/ 8359 h 1861"/>
                <a:gd name="T40" fmla="*/ 5756 w 646"/>
                <a:gd name="T41" fmla="*/ 9092 h 1861"/>
                <a:gd name="T42" fmla="*/ 5691 w 646"/>
                <a:gd name="T43" fmla="*/ 9756 h 1861"/>
                <a:gd name="T44" fmla="*/ 5579 w 646"/>
                <a:gd name="T45" fmla="*/ 10425 h 1861"/>
                <a:gd name="T46" fmla="*/ 5429 w 646"/>
                <a:gd name="T47" fmla="*/ 11065 h 1861"/>
                <a:gd name="T48" fmla="*/ 5232 w 646"/>
                <a:gd name="T49" fmla="*/ 11660 h 1861"/>
                <a:gd name="T50" fmla="*/ 5026 w 646"/>
                <a:gd name="T51" fmla="*/ 12237 h 1861"/>
                <a:gd name="T52" fmla="*/ 4766 w 646"/>
                <a:gd name="T53" fmla="*/ 12764 h 1861"/>
                <a:gd name="T54" fmla="*/ 4478 w 646"/>
                <a:gd name="T55" fmla="*/ 13278 h 1861"/>
                <a:gd name="T56" fmla="*/ 4178 w 646"/>
                <a:gd name="T57" fmla="*/ 13784 h 1861"/>
                <a:gd name="T58" fmla="*/ 3833 w 646"/>
                <a:gd name="T59" fmla="*/ 14221 h 1861"/>
                <a:gd name="T60" fmla="*/ 3468 w 646"/>
                <a:gd name="T61" fmla="*/ 14621 h 1861"/>
                <a:gd name="T62" fmla="*/ 3087 w 646"/>
                <a:gd name="T63" fmla="*/ 15018 h 1861"/>
                <a:gd name="T64" fmla="*/ 2682 w 646"/>
                <a:gd name="T65" fmla="*/ 15356 h 1861"/>
                <a:gd name="T66" fmla="*/ 2273 w 646"/>
                <a:gd name="T67" fmla="*/ 15677 h 1861"/>
                <a:gd name="T68" fmla="*/ 1834 w 646"/>
                <a:gd name="T69" fmla="*/ 15963 h 1861"/>
                <a:gd name="T70" fmla="*/ 1394 w 646"/>
                <a:gd name="T71" fmla="*/ 16207 h 1861"/>
                <a:gd name="T72" fmla="*/ 929 w 646"/>
                <a:gd name="T73" fmla="*/ 16412 h 1861"/>
                <a:gd name="T74" fmla="*/ 465 w 646"/>
                <a:gd name="T75" fmla="*/ 16589 h 1861"/>
                <a:gd name="T76" fmla="*/ 0 w 646"/>
                <a:gd name="T77" fmla="*/ 16722 h 1861"/>
                <a:gd name="T78" fmla="*/ 0 w 646"/>
                <a:gd name="T79" fmla="*/ 0 h 186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46"/>
                <a:gd name="T121" fmla="*/ 0 h 1861"/>
                <a:gd name="T122" fmla="*/ 646 w 646"/>
                <a:gd name="T123" fmla="*/ 1861 h 1861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46" h="1861">
                  <a:moveTo>
                    <a:pt x="0" y="0"/>
                  </a:moveTo>
                  <a:lnTo>
                    <a:pt x="48" y="14"/>
                  </a:lnTo>
                  <a:lnTo>
                    <a:pt x="98" y="32"/>
                  </a:lnTo>
                  <a:lnTo>
                    <a:pt x="147" y="54"/>
                  </a:lnTo>
                  <a:lnTo>
                    <a:pt x="195" y="81"/>
                  </a:lnTo>
                  <a:lnTo>
                    <a:pt x="242" y="111"/>
                  </a:lnTo>
                  <a:lnTo>
                    <a:pt x="288" y="147"/>
                  </a:lnTo>
                  <a:lnTo>
                    <a:pt x="333" y="185"/>
                  </a:lnTo>
                  <a:lnTo>
                    <a:pt x="377" y="228"/>
                  </a:lnTo>
                  <a:lnTo>
                    <a:pt x="418" y="275"/>
                  </a:lnTo>
                  <a:lnTo>
                    <a:pt x="457" y="325"/>
                  </a:lnTo>
                  <a:lnTo>
                    <a:pt x="493" y="379"/>
                  </a:lnTo>
                  <a:lnTo>
                    <a:pt x="526" y="437"/>
                  </a:lnTo>
                  <a:lnTo>
                    <a:pt x="555" y="497"/>
                  </a:lnTo>
                  <a:lnTo>
                    <a:pt x="582" y="562"/>
                  </a:lnTo>
                  <a:lnTo>
                    <a:pt x="604" y="630"/>
                  </a:lnTo>
                  <a:lnTo>
                    <a:pt x="621" y="700"/>
                  </a:lnTo>
                  <a:lnTo>
                    <a:pt x="634" y="774"/>
                  </a:lnTo>
                  <a:lnTo>
                    <a:pt x="642" y="851"/>
                  </a:lnTo>
                  <a:lnTo>
                    <a:pt x="646" y="930"/>
                  </a:lnTo>
                  <a:lnTo>
                    <a:pt x="643" y="1011"/>
                  </a:lnTo>
                  <a:lnTo>
                    <a:pt x="636" y="1086"/>
                  </a:lnTo>
                  <a:lnTo>
                    <a:pt x="623" y="1160"/>
                  </a:lnTo>
                  <a:lnTo>
                    <a:pt x="607" y="1230"/>
                  </a:lnTo>
                  <a:lnTo>
                    <a:pt x="585" y="1297"/>
                  </a:lnTo>
                  <a:lnTo>
                    <a:pt x="561" y="1361"/>
                  </a:lnTo>
                  <a:lnTo>
                    <a:pt x="533" y="1421"/>
                  </a:lnTo>
                  <a:lnTo>
                    <a:pt x="500" y="1478"/>
                  </a:lnTo>
                  <a:lnTo>
                    <a:pt x="466" y="1532"/>
                  </a:lnTo>
                  <a:lnTo>
                    <a:pt x="428" y="1582"/>
                  </a:lnTo>
                  <a:lnTo>
                    <a:pt x="388" y="1627"/>
                  </a:lnTo>
                  <a:lnTo>
                    <a:pt x="345" y="1670"/>
                  </a:lnTo>
                  <a:lnTo>
                    <a:pt x="301" y="1709"/>
                  </a:lnTo>
                  <a:lnTo>
                    <a:pt x="254" y="1744"/>
                  </a:lnTo>
                  <a:lnTo>
                    <a:pt x="205" y="1776"/>
                  </a:lnTo>
                  <a:lnTo>
                    <a:pt x="156" y="1803"/>
                  </a:lnTo>
                  <a:lnTo>
                    <a:pt x="104" y="1826"/>
                  </a:lnTo>
                  <a:lnTo>
                    <a:pt x="53" y="1846"/>
                  </a:lnTo>
                  <a:lnTo>
                    <a:pt x="0" y="1861"/>
                  </a:lnTo>
                  <a:lnTo>
                    <a:pt x="0" y="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6699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10800000" vert="eaVert"/>
            <a:lstStyle/>
            <a:p>
              <a:endParaRPr lang="ko-KR" altLang="en-US"/>
            </a:p>
          </p:txBody>
        </p:sp>
        <p:grpSp>
          <p:nvGrpSpPr>
            <p:cNvPr id="25" name="Group 22"/>
            <p:cNvGrpSpPr>
              <a:grpSpLocks/>
            </p:cNvGrpSpPr>
            <p:nvPr/>
          </p:nvGrpSpPr>
          <p:grpSpPr bwMode="auto">
            <a:xfrm>
              <a:off x="1177" y="1216"/>
              <a:ext cx="2545" cy="2795"/>
              <a:chOff x="768" y="836"/>
              <a:chExt cx="3039" cy="3340"/>
            </a:xfrm>
          </p:grpSpPr>
          <p:sp>
            <p:nvSpPr>
              <p:cNvPr id="34" name="Freeform 23"/>
              <p:cNvSpPr>
                <a:spLocks/>
              </p:cNvSpPr>
              <p:nvPr/>
            </p:nvSpPr>
            <p:spPr bwMode="gray">
              <a:xfrm>
                <a:off x="2784" y="1680"/>
                <a:ext cx="866" cy="2496"/>
              </a:xfrm>
              <a:custGeom>
                <a:avLst/>
                <a:gdLst>
                  <a:gd name="T0" fmla="*/ 0 w 646"/>
                  <a:gd name="T1" fmla="*/ 0 h 1861"/>
                  <a:gd name="T2" fmla="*/ 12458 w 646"/>
                  <a:gd name="T3" fmla="*/ 3754 h 1861"/>
                  <a:gd name="T4" fmla="*/ 25630 w 646"/>
                  <a:gd name="T5" fmla="*/ 8562 h 1861"/>
                  <a:gd name="T6" fmla="*/ 38584 w 646"/>
                  <a:gd name="T7" fmla="*/ 14233 h 1861"/>
                  <a:gd name="T8" fmla="*/ 51032 w 646"/>
                  <a:gd name="T9" fmla="*/ 21480 h 1861"/>
                  <a:gd name="T10" fmla="*/ 63298 w 646"/>
                  <a:gd name="T11" fmla="*/ 29307 h 1861"/>
                  <a:gd name="T12" fmla="*/ 75345 w 646"/>
                  <a:gd name="T13" fmla="*/ 38807 h 1861"/>
                  <a:gd name="T14" fmla="*/ 87234 w 646"/>
                  <a:gd name="T15" fmla="*/ 49094 h 1861"/>
                  <a:gd name="T16" fmla="*/ 98701 w 646"/>
                  <a:gd name="T17" fmla="*/ 60341 h 1861"/>
                  <a:gd name="T18" fmla="*/ 109522 w 646"/>
                  <a:gd name="T19" fmla="*/ 72856 h 1861"/>
                  <a:gd name="T20" fmla="*/ 119850 w 646"/>
                  <a:gd name="T21" fmla="*/ 86074 h 1861"/>
                  <a:gd name="T22" fmla="*/ 129279 w 646"/>
                  <a:gd name="T23" fmla="*/ 100173 h 1861"/>
                  <a:gd name="T24" fmla="*/ 137765 w 646"/>
                  <a:gd name="T25" fmla="*/ 115576 h 1861"/>
                  <a:gd name="T26" fmla="*/ 145416 w 646"/>
                  <a:gd name="T27" fmla="*/ 131494 h 1861"/>
                  <a:gd name="T28" fmla="*/ 152492 w 646"/>
                  <a:gd name="T29" fmla="*/ 148746 h 1861"/>
                  <a:gd name="T30" fmla="*/ 158423 w 646"/>
                  <a:gd name="T31" fmla="*/ 166721 h 1861"/>
                  <a:gd name="T32" fmla="*/ 162596 w 646"/>
                  <a:gd name="T33" fmla="*/ 185167 h 1861"/>
                  <a:gd name="T34" fmla="*/ 166090 w 646"/>
                  <a:gd name="T35" fmla="*/ 204683 h 1861"/>
                  <a:gd name="T36" fmla="*/ 168288 w 646"/>
                  <a:gd name="T37" fmla="*/ 224938 h 1861"/>
                  <a:gd name="T38" fmla="*/ 169241 w 646"/>
                  <a:gd name="T39" fmla="*/ 245867 h 1861"/>
                  <a:gd name="T40" fmla="*/ 168650 w 646"/>
                  <a:gd name="T41" fmla="*/ 267572 h 1861"/>
                  <a:gd name="T42" fmla="*/ 166692 w 646"/>
                  <a:gd name="T43" fmla="*/ 287281 h 1861"/>
                  <a:gd name="T44" fmla="*/ 163203 w 646"/>
                  <a:gd name="T45" fmla="*/ 306867 h 1861"/>
                  <a:gd name="T46" fmla="*/ 159125 w 646"/>
                  <a:gd name="T47" fmla="*/ 325405 h 1861"/>
                  <a:gd name="T48" fmla="*/ 153265 w 646"/>
                  <a:gd name="T49" fmla="*/ 343179 h 1861"/>
                  <a:gd name="T50" fmla="*/ 146987 w 646"/>
                  <a:gd name="T51" fmla="*/ 359903 h 1861"/>
                  <a:gd name="T52" fmla="*/ 139649 w 646"/>
                  <a:gd name="T53" fmla="*/ 375863 h 1861"/>
                  <a:gd name="T54" fmla="*/ 130982 w 646"/>
                  <a:gd name="T55" fmla="*/ 390830 h 1861"/>
                  <a:gd name="T56" fmla="*/ 122134 w 646"/>
                  <a:gd name="T57" fmla="*/ 405162 h 1861"/>
                  <a:gd name="T58" fmla="*/ 112156 w 646"/>
                  <a:gd name="T59" fmla="*/ 418482 h 1861"/>
                  <a:gd name="T60" fmla="*/ 101566 w 646"/>
                  <a:gd name="T61" fmla="*/ 430474 h 1861"/>
                  <a:gd name="T62" fmla="*/ 90309 w 646"/>
                  <a:gd name="T63" fmla="*/ 441776 h 1861"/>
                  <a:gd name="T64" fmla="*/ 79110 w 646"/>
                  <a:gd name="T65" fmla="*/ 452055 h 1861"/>
                  <a:gd name="T66" fmla="*/ 66691 w 646"/>
                  <a:gd name="T67" fmla="*/ 461225 h 1861"/>
                  <a:gd name="T68" fmla="*/ 53873 w 646"/>
                  <a:gd name="T69" fmla="*/ 469781 h 1861"/>
                  <a:gd name="T70" fmla="*/ 40823 w 646"/>
                  <a:gd name="T71" fmla="*/ 476940 h 1861"/>
                  <a:gd name="T72" fmla="*/ 27138 w 646"/>
                  <a:gd name="T73" fmla="*/ 483020 h 1861"/>
                  <a:gd name="T74" fmla="*/ 13808 w 646"/>
                  <a:gd name="T75" fmla="*/ 488358 h 1861"/>
                  <a:gd name="T76" fmla="*/ 0 w 646"/>
                  <a:gd name="T77" fmla="*/ 492291 h 1861"/>
                  <a:gd name="T78" fmla="*/ 0 w 646"/>
                  <a:gd name="T79" fmla="*/ 0 h 186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46"/>
                  <a:gd name="T121" fmla="*/ 0 h 1861"/>
                  <a:gd name="T122" fmla="*/ 646 w 646"/>
                  <a:gd name="T123" fmla="*/ 1861 h 1861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46" h="1861">
                    <a:moveTo>
                      <a:pt x="0" y="0"/>
                    </a:moveTo>
                    <a:lnTo>
                      <a:pt x="48" y="14"/>
                    </a:lnTo>
                    <a:lnTo>
                      <a:pt x="98" y="32"/>
                    </a:lnTo>
                    <a:lnTo>
                      <a:pt x="147" y="54"/>
                    </a:lnTo>
                    <a:lnTo>
                      <a:pt x="195" y="81"/>
                    </a:lnTo>
                    <a:lnTo>
                      <a:pt x="242" y="111"/>
                    </a:lnTo>
                    <a:lnTo>
                      <a:pt x="288" y="147"/>
                    </a:lnTo>
                    <a:lnTo>
                      <a:pt x="333" y="185"/>
                    </a:lnTo>
                    <a:lnTo>
                      <a:pt x="377" y="228"/>
                    </a:lnTo>
                    <a:lnTo>
                      <a:pt x="418" y="275"/>
                    </a:lnTo>
                    <a:lnTo>
                      <a:pt x="457" y="325"/>
                    </a:lnTo>
                    <a:lnTo>
                      <a:pt x="493" y="379"/>
                    </a:lnTo>
                    <a:lnTo>
                      <a:pt x="526" y="437"/>
                    </a:lnTo>
                    <a:lnTo>
                      <a:pt x="555" y="497"/>
                    </a:lnTo>
                    <a:lnTo>
                      <a:pt x="582" y="562"/>
                    </a:lnTo>
                    <a:lnTo>
                      <a:pt x="604" y="630"/>
                    </a:lnTo>
                    <a:lnTo>
                      <a:pt x="621" y="700"/>
                    </a:lnTo>
                    <a:lnTo>
                      <a:pt x="634" y="774"/>
                    </a:lnTo>
                    <a:lnTo>
                      <a:pt x="642" y="851"/>
                    </a:lnTo>
                    <a:lnTo>
                      <a:pt x="646" y="930"/>
                    </a:lnTo>
                    <a:lnTo>
                      <a:pt x="643" y="1011"/>
                    </a:lnTo>
                    <a:lnTo>
                      <a:pt x="636" y="1086"/>
                    </a:lnTo>
                    <a:lnTo>
                      <a:pt x="623" y="1160"/>
                    </a:lnTo>
                    <a:lnTo>
                      <a:pt x="607" y="1230"/>
                    </a:lnTo>
                    <a:lnTo>
                      <a:pt x="585" y="1297"/>
                    </a:lnTo>
                    <a:lnTo>
                      <a:pt x="561" y="1361"/>
                    </a:lnTo>
                    <a:lnTo>
                      <a:pt x="533" y="1421"/>
                    </a:lnTo>
                    <a:lnTo>
                      <a:pt x="500" y="1478"/>
                    </a:lnTo>
                    <a:lnTo>
                      <a:pt x="466" y="1532"/>
                    </a:lnTo>
                    <a:lnTo>
                      <a:pt x="428" y="1582"/>
                    </a:lnTo>
                    <a:lnTo>
                      <a:pt x="388" y="1627"/>
                    </a:lnTo>
                    <a:lnTo>
                      <a:pt x="345" y="1670"/>
                    </a:lnTo>
                    <a:lnTo>
                      <a:pt x="301" y="1709"/>
                    </a:lnTo>
                    <a:lnTo>
                      <a:pt x="254" y="1744"/>
                    </a:lnTo>
                    <a:lnTo>
                      <a:pt x="205" y="1776"/>
                    </a:lnTo>
                    <a:lnTo>
                      <a:pt x="156" y="1803"/>
                    </a:lnTo>
                    <a:lnTo>
                      <a:pt x="104" y="1826"/>
                    </a:lnTo>
                    <a:lnTo>
                      <a:pt x="53" y="1846"/>
                    </a:lnTo>
                    <a:lnTo>
                      <a:pt x="0" y="1861"/>
                    </a:lnTo>
                    <a:lnTo>
                      <a:pt x="0" y="0"/>
                    </a:ln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63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5" name="Freeform 24"/>
              <p:cNvSpPr>
                <a:spLocks/>
              </p:cNvSpPr>
              <p:nvPr/>
            </p:nvSpPr>
            <p:spPr bwMode="gray">
              <a:xfrm rot="6256290">
                <a:off x="1583" y="1153"/>
                <a:ext cx="866" cy="2496"/>
              </a:xfrm>
              <a:custGeom>
                <a:avLst/>
                <a:gdLst>
                  <a:gd name="T0" fmla="*/ 0 w 646"/>
                  <a:gd name="T1" fmla="*/ 0 h 1861"/>
                  <a:gd name="T2" fmla="*/ 12458 w 646"/>
                  <a:gd name="T3" fmla="*/ 3754 h 1861"/>
                  <a:gd name="T4" fmla="*/ 25630 w 646"/>
                  <a:gd name="T5" fmla="*/ 8562 h 1861"/>
                  <a:gd name="T6" fmla="*/ 38584 w 646"/>
                  <a:gd name="T7" fmla="*/ 14233 h 1861"/>
                  <a:gd name="T8" fmla="*/ 51032 w 646"/>
                  <a:gd name="T9" fmla="*/ 21480 h 1861"/>
                  <a:gd name="T10" fmla="*/ 63298 w 646"/>
                  <a:gd name="T11" fmla="*/ 29307 h 1861"/>
                  <a:gd name="T12" fmla="*/ 75345 w 646"/>
                  <a:gd name="T13" fmla="*/ 38807 h 1861"/>
                  <a:gd name="T14" fmla="*/ 87234 w 646"/>
                  <a:gd name="T15" fmla="*/ 49094 h 1861"/>
                  <a:gd name="T16" fmla="*/ 98701 w 646"/>
                  <a:gd name="T17" fmla="*/ 60341 h 1861"/>
                  <a:gd name="T18" fmla="*/ 109522 w 646"/>
                  <a:gd name="T19" fmla="*/ 72856 h 1861"/>
                  <a:gd name="T20" fmla="*/ 119850 w 646"/>
                  <a:gd name="T21" fmla="*/ 86074 h 1861"/>
                  <a:gd name="T22" fmla="*/ 129279 w 646"/>
                  <a:gd name="T23" fmla="*/ 100173 h 1861"/>
                  <a:gd name="T24" fmla="*/ 137765 w 646"/>
                  <a:gd name="T25" fmla="*/ 115576 h 1861"/>
                  <a:gd name="T26" fmla="*/ 145416 w 646"/>
                  <a:gd name="T27" fmla="*/ 131494 h 1861"/>
                  <a:gd name="T28" fmla="*/ 152492 w 646"/>
                  <a:gd name="T29" fmla="*/ 148746 h 1861"/>
                  <a:gd name="T30" fmla="*/ 158423 w 646"/>
                  <a:gd name="T31" fmla="*/ 166721 h 1861"/>
                  <a:gd name="T32" fmla="*/ 162596 w 646"/>
                  <a:gd name="T33" fmla="*/ 185167 h 1861"/>
                  <a:gd name="T34" fmla="*/ 166090 w 646"/>
                  <a:gd name="T35" fmla="*/ 204683 h 1861"/>
                  <a:gd name="T36" fmla="*/ 168288 w 646"/>
                  <a:gd name="T37" fmla="*/ 224938 h 1861"/>
                  <a:gd name="T38" fmla="*/ 169241 w 646"/>
                  <a:gd name="T39" fmla="*/ 245867 h 1861"/>
                  <a:gd name="T40" fmla="*/ 168650 w 646"/>
                  <a:gd name="T41" fmla="*/ 267572 h 1861"/>
                  <a:gd name="T42" fmla="*/ 166692 w 646"/>
                  <a:gd name="T43" fmla="*/ 287281 h 1861"/>
                  <a:gd name="T44" fmla="*/ 163203 w 646"/>
                  <a:gd name="T45" fmla="*/ 306867 h 1861"/>
                  <a:gd name="T46" fmla="*/ 159125 w 646"/>
                  <a:gd name="T47" fmla="*/ 325405 h 1861"/>
                  <a:gd name="T48" fmla="*/ 153265 w 646"/>
                  <a:gd name="T49" fmla="*/ 343179 h 1861"/>
                  <a:gd name="T50" fmla="*/ 146987 w 646"/>
                  <a:gd name="T51" fmla="*/ 359903 h 1861"/>
                  <a:gd name="T52" fmla="*/ 139649 w 646"/>
                  <a:gd name="T53" fmla="*/ 375863 h 1861"/>
                  <a:gd name="T54" fmla="*/ 130982 w 646"/>
                  <a:gd name="T55" fmla="*/ 390830 h 1861"/>
                  <a:gd name="T56" fmla="*/ 122134 w 646"/>
                  <a:gd name="T57" fmla="*/ 405162 h 1861"/>
                  <a:gd name="T58" fmla="*/ 112156 w 646"/>
                  <a:gd name="T59" fmla="*/ 418482 h 1861"/>
                  <a:gd name="T60" fmla="*/ 101566 w 646"/>
                  <a:gd name="T61" fmla="*/ 430474 h 1861"/>
                  <a:gd name="T62" fmla="*/ 90309 w 646"/>
                  <a:gd name="T63" fmla="*/ 441776 h 1861"/>
                  <a:gd name="T64" fmla="*/ 79110 w 646"/>
                  <a:gd name="T65" fmla="*/ 452055 h 1861"/>
                  <a:gd name="T66" fmla="*/ 66691 w 646"/>
                  <a:gd name="T67" fmla="*/ 461225 h 1861"/>
                  <a:gd name="T68" fmla="*/ 53873 w 646"/>
                  <a:gd name="T69" fmla="*/ 469781 h 1861"/>
                  <a:gd name="T70" fmla="*/ 40823 w 646"/>
                  <a:gd name="T71" fmla="*/ 476940 h 1861"/>
                  <a:gd name="T72" fmla="*/ 27138 w 646"/>
                  <a:gd name="T73" fmla="*/ 483020 h 1861"/>
                  <a:gd name="T74" fmla="*/ 13808 w 646"/>
                  <a:gd name="T75" fmla="*/ 488358 h 1861"/>
                  <a:gd name="T76" fmla="*/ 0 w 646"/>
                  <a:gd name="T77" fmla="*/ 492291 h 1861"/>
                  <a:gd name="T78" fmla="*/ 0 w 646"/>
                  <a:gd name="T79" fmla="*/ 0 h 186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46"/>
                  <a:gd name="T121" fmla="*/ 0 h 1861"/>
                  <a:gd name="T122" fmla="*/ 646 w 646"/>
                  <a:gd name="T123" fmla="*/ 1861 h 1861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46" h="1861">
                    <a:moveTo>
                      <a:pt x="0" y="0"/>
                    </a:moveTo>
                    <a:lnTo>
                      <a:pt x="48" y="14"/>
                    </a:lnTo>
                    <a:lnTo>
                      <a:pt x="98" y="32"/>
                    </a:lnTo>
                    <a:lnTo>
                      <a:pt x="147" y="54"/>
                    </a:lnTo>
                    <a:lnTo>
                      <a:pt x="195" y="81"/>
                    </a:lnTo>
                    <a:lnTo>
                      <a:pt x="242" y="111"/>
                    </a:lnTo>
                    <a:lnTo>
                      <a:pt x="288" y="147"/>
                    </a:lnTo>
                    <a:lnTo>
                      <a:pt x="333" y="185"/>
                    </a:lnTo>
                    <a:lnTo>
                      <a:pt x="377" y="228"/>
                    </a:lnTo>
                    <a:lnTo>
                      <a:pt x="418" y="275"/>
                    </a:lnTo>
                    <a:lnTo>
                      <a:pt x="457" y="325"/>
                    </a:lnTo>
                    <a:lnTo>
                      <a:pt x="493" y="379"/>
                    </a:lnTo>
                    <a:lnTo>
                      <a:pt x="526" y="437"/>
                    </a:lnTo>
                    <a:lnTo>
                      <a:pt x="555" y="497"/>
                    </a:lnTo>
                    <a:lnTo>
                      <a:pt x="582" y="562"/>
                    </a:lnTo>
                    <a:lnTo>
                      <a:pt x="604" y="630"/>
                    </a:lnTo>
                    <a:lnTo>
                      <a:pt x="621" y="700"/>
                    </a:lnTo>
                    <a:lnTo>
                      <a:pt x="634" y="774"/>
                    </a:lnTo>
                    <a:lnTo>
                      <a:pt x="642" y="851"/>
                    </a:lnTo>
                    <a:lnTo>
                      <a:pt x="646" y="930"/>
                    </a:lnTo>
                    <a:lnTo>
                      <a:pt x="643" y="1011"/>
                    </a:lnTo>
                    <a:lnTo>
                      <a:pt x="636" y="1086"/>
                    </a:lnTo>
                    <a:lnTo>
                      <a:pt x="623" y="1160"/>
                    </a:lnTo>
                    <a:lnTo>
                      <a:pt x="607" y="1230"/>
                    </a:lnTo>
                    <a:lnTo>
                      <a:pt x="585" y="1297"/>
                    </a:lnTo>
                    <a:lnTo>
                      <a:pt x="561" y="1361"/>
                    </a:lnTo>
                    <a:lnTo>
                      <a:pt x="533" y="1421"/>
                    </a:lnTo>
                    <a:lnTo>
                      <a:pt x="500" y="1478"/>
                    </a:lnTo>
                    <a:lnTo>
                      <a:pt x="466" y="1532"/>
                    </a:lnTo>
                    <a:lnTo>
                      <a:pt x="428" y="1582"/>
                    </a:lnTo>
                    <a:lnTo>
                      <a:pt x="388" y="1627"/>
                    </a:lnTo>
                    <a:lnTo>
                      <a:pt x="345" y="1670"/>
                    </a:lnTo>
                    <a:lnTo>
                      <a:pt x="301" y="1709"/>
                    </a:lnTo>
                    <a:lnTo>
                      <a:pt x="254" y="1744"/>
                    </a:lnTo>
                    <a:lnTo>
                      <a:pt x="205" y="1776"/>
                    </a:lnTo>
                    <a:lnTo>
                      <a:pt x="156" y="1803"/>
                    </a:lnTo>
                    <a:lnTo>
                      <a:pt x="104" y="1826"/>
                    </a:lnTo>
                    <a:lnTo>
                      <a:pt x="53" y="1846"/>
                    </a:lnTo>
                    <a:lnTo>
                      <a:pt x="0" y="1861"/>
                    </a:lnTo>
                    <a:lnTo>
                      <a:pt x="0" y="0"/>
                    </a:ln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63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/>
              <a:lstStyle/>
              <a:p>
                <a:endParaRPr lang="ko-KR" altLang="en-US"/>
              </a:p>
            </p:txBody>
          </p:sp>
          <p:sp>
            <p:nvSpPr>
              <p:cNvPr id="36" name="Freeform 25"/>
              <p:cNvSpPr>
                <a:spLocks/>
              </p:cNvSpPr>
              <p:nvPr/>
            </p:nvSpPr>
            <p:spPr bwMode="gray">
              <a:xfrm rot="14922872">
                <a:off x="2412" y="142"/>
                <a:ext cx="702" cy="2089"/>
              </a:xfrm>
              <a:custGeom>
                <a:avLst/>
                <a:gdLst>
                  <a:gd name="T0" fmla="*/ 0 w 646"/>
                  <a:gd name="T1" fmla="*/ 0 h 1861"/>
                  <a:gd name="T2" fmla="*/ 12458 w 646"/>
                  <a:gd name="T3" fmla="*/ 3754 h 1861"/>
                  <a:gd name="T4" fmla="*/ 25630 w 646"/>
                  <a:gd name="T5" fmla="*/ 8562 h 1861"/>
                  <a:gd name="T6" fmla="*/ 38584 w 646"/>
                  <a:gd name="T7" fmla="*/ 14233 h 1861"/>
                  <a:gd name="T8" fmla="*/ 51032 w 646"/>
                  <a:gd name="T9" fmla="*/ 21480 h 1861"/>
                  <a:gd name="T10" fmla="*/ 63298 w 646"/>
                  <a:gd name="T11" fmla="*/ 29307 h 1861"/>
                  <a:gd name="T12" fmla="*/ 75345 w 646"/>
                  <a:gd name="T13" fmla="*/ 38807 h 1861"/>
                  <a:gd name="T14" fmla="*/ 87234 w 646"/>
                  <a:gd name="T15" fmla="*/ 49094 h 1861"/>
                  <a:gd name="T16" fmla="*/ 98701 w 646"/>
                  <a:gd name="T17" fmla="*/ 60341 h 1861"/>
                  <a:gd name="T18" fmla="*/ 109522 w 646"/>
                  <a:gd name="T19" fmla="*/ 72856 h 1861"/>
                  <a:gd name="T20" fmla="*/ 119850 w 646"/>
                  <a:gd name="T21" fmla="*/ 86074 h 1861"/>
                  <a:gd name="T22" fmla="*/ 129279 w 646"/>
                  <a:gd name="T23" fmla="*/ 100173 h 1861"/>
                  <a:gd name="T24" fmla="*/ 137765 w 646"/>
                  <a:gd name="T25" fmla="*/ 115576 h 1861"/>
                  <a:gd name="T26" fmla="*/ 145416 w 646"/>
                  <a:gd name="T27" fmla="*/ 131494 h 1861"/>
                  <a:gd name="T28" fmla="*/ 152492 w 646"/>
                  <a:gd name="T29" fmla="*/ 148746 h 1861"/>
                  <a:gd name="T30" fmla="*/ 158423 w 646"/>
                  <a:gd name="T31" fmla="*/ 166721 h 1861"/>
                  <a:gd name="T32" fmla="*/ 162596 w 646"/>
                  <a:gd name="T33" fmla="*/ 185167 h 1861"/>
                  <a:gd name="T34" fmla="*/ 166090 w 646"/>
                  <a:gd name="T35" fmla="*/ 204683 h 1861"/>
                  <a:gd name="T36" fmla="*/ 168288 w 646"/>
                  <a:gd name="T37" fmla="*/ 224938 h 1861"/>
                  <a:gd name="T38" fmla="*/ 169241 w 646"/>
                  <a:gd name="T39" fmla="*/ 245867 h 1861"/>
                  <a:gd name="T40" fmla="*/ 168650 w 646"/>
                  <a:gd name="T41" fmla="*/ 267572 h 1861"/>
                  <a:gd name="T42" fmla="*/ 166692 w 646"/>
                  <a:gd name="T43" fmla="*/ 287281 h 1861"/>
                  <a:gd name="T44" fmla="*/ 163203 w 646"/>
                  <a:gd name="T45" fmla="*/ 306867 h 1861"/>
                  <a:gd name="T46" fmla="*/ 159125 w 646"/>
                  <a:gd name="T47" fmla="*/ 325405 h 1861"/>
                  <a:gd name="T48" fmla="*/ 153265 w 646"/>
                  <a:gd name="T49" fmla="*/ 343179 h 1861"/>
                  <a:gd name="T50" fmla="*/ 146987 w 646"/>
                  <a:gd name="T51" fmla="*/ 359903 h 1861"/>
                  <a:gd name="T52" fmla="*/ 139649 w 646"/>
                  <a:gd name="T53" fmla="*/ 375863 h 1861"/>
                  <a:gd name="T54" fmla="*/ 130982 w 646"/>
                  <a:gd name="T55" fmla="*/ 390830 h 1861"/>
                  <a:gd name="T56" fmla="*/ 122134 w 646"/>
                  <a:gd name="T57" fmla="*/ 405162 h 1861"/>
                  <a:gd name="T58" fmla="*/ 112156 w 646"/>
                  <a:gd name="T59" fmla="*/ 418482 h 1861"/>
                  <a:gd name="T60" fmla="*/ 101566 w 646"/>
                  <a:gd name="T61" fmla="*/ 430474 h 1861"/>
                  <a:gd name="T62" fmla="*/ 90309 w 646"/>
                  <a:gd name="T63" fmla="*/ 441776 h 1861"/>
                  <a:gd name="T64" fmla="*/ 79110 w 646"/>
                  <a:gd name="T65" fmla="*/ 452055 h 1861"/>
                  <a:gd name="T66" fmla="*/ 66691 w 646"/>
                  <a:gd name="T67" fmla="*/ 461225 h 1861"/>
                  <a:gd name="T68" fmla="*/ 53873 w 646"/>
                  <a:gd name="T69" fmla="*/ 469781 h 1861"/>
                  <a:gd name="T70" fmla="*/ 40823 w 646"/>
                  <a:gd name="T71" fmla="*/ 476940 h 1861"/>
                  <a:gd name="T72" fmla="*/ 27138 w 646"/>
                  <a:gd name="T73" fmla="*/ 483020 h 1861"/>
                  <a:gd name="T74" fmla="*/ 13808 w 646"/>
                  <a:gd name="T75" fmla="*/ 488358 h 1861"/>
                  <a:gd name="T76" fmla="*/ 0 w 646"/>
                  <a:gd name="T77" fmla="*/ 492291 h 1861"/>
                  <a:gd name="T78" fmla="*/ 0 w 646"/>
                  <a:gd name="T79" fmla="*/ 0 h 186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46"/>
                  <a:gd name="T121" fmla="*/ 0 h 1861"/>
                  <a:gd name="T122" fmla="*/ 646 w 646"/>
                  <a:gd name="T123" fmla="*/ 1861 h 1861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46" h="1861">
                    <a:moveTo>
                      <a:pt x="0" y="0"/>
                    </a:moveTo>
                    <a:lnTo>
                      <a:pt x="48" y="14"/>
                    </a:lnTo>
                    <a:lnTo>
                      <a:pt x="98" y="32"/>
                    </a:lnTo>
                    <a:lnTo>
                      <a:pt x="147" y="54"/>
                    </a:lnTo>
                    <a:lnTo>
                      <a:pt x="195" y="81"/>
                    </a:lnTo>
                    <a:lnTo>
                      <a:pt x="242" y="111"/>
                    </a:lnTo>
                    <a:lnTo>
                      <a:pt x="288" y="147"/>
                    </a:lnTo>
                    <a:lnTo>
                      <a:pt x="333" y="185"/>
                    </a:lnTo>
                    <a:lnTo>
                      <a:pt x="377" y="228"/>
                    </a:lnTo>
                    <a:lnTo>
                      <a:pt x="418" y="275"/>
                    </a:lnTo>
                    <a:lnTo>
                      <a:pt x="457" y="325"/>
                    </a:lnTo>
                    <a:lnTo>
                      <a:pt x="493" y="379"/>
                    </a:lnTo>
                    <a:lnTo>
                      <a:pt x="526" y="437"/>
                    </a:lnTo>
                    <a:lnTo>
                      <a:pt x="555" y="497"/>
                    </a:lnTo>
                    <a:lnTo>
                      <a:pt x="582" y="562"/>
                    </a:lnTo>
                    <a:lnTo>
                      <a:pt x="604" y="630"/>
                    </a:lnTo>
                    <a:lnTo>
                      <a:pt x="621" y="700"/>
                    </a:lnTo>
                    <a:lnTo>
                      <a:pt x="634" y="774"/>
                    </a:lnTo>
                    <a:lnTo>
                      <a:pt x="642" y="851"/>
                    </a:lnTo>
                    <a:lnTo>
                      <a:pt x="646" y="930"/>
                    </a:lnTo>
                    <a:lnTo>
                      <a:pt x="643" y="1011"/>
                    </a:lnTo>
                    <a:lnTo>
                      <a:pt x="636" y="1086"/>
                    </a:lnTo>
                    <a:lnTo>
                      <a:pt x="623" y="1160"/>
                    </a:lnTo>
                    <a:lnTo>
                      <a:pt x="607" y="1230"/>
                    </a:lnTo>
                    <a:lnTo>
                      <a:pt x="585" y="1297"/>
                    </a:lnTo>
                    <a:lnTo>
                      <a:pt x="561" y="1361"/>
                    </a:lnTo>
                    <a:lnTo>
                      <a:pt x="533" y="1421"/>
                    </a:lnTo>
                    <a:lnTo>
                      <a:pt x="500" y="1478"/>
                    </a:lnTo>
                    <a:lnTo>
                      <a:pt x="466" y="1532"/>
                    </a:lnTo>
                    <a:lnTo>
                      <a:pt x="428" y="1582"/>
                    </a:lnTo>
                    <a:lnTo>
                      <a:pt x="388" y="1627"/>
                    </a:lnTo>
                    <a:lnTo>
                      <a:pt x="345" y="1670"/>
                    </a:lnTo>
                    <a:lnTo>
                      <a:pt x="301" y="1709"/>
                    </a:lnTo>
                    <a:lnTo>
                      <a:pt x="254" y="1744"/>
                    </a:lnTo>
                    <a:lnTo>
                      <a:pt x="205" y="1776"/>
                    </a:lnTo>
                    <a:lnTo>
                      <a:pt x="156" y="1803"/>
                    </a:lnTo>
                    <a:lnTo>
                      <a:pt x="104" y="1826"/>
                    </a:lnTo>
                    <a:lnTo>
                      <a:pt x="53" y="1846"/>
                    </a:lnTo>
                    <a:lnTo>
                      <a:pt x="0" y="1861"/>
                    </a:lnTo>
                    <a:lnTo>
                      <a:pt x="0" y="0"/>
                    </a:ln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63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/>
              <a:lstStyle/>
              <a:p>
                <a:endParaRPr lang="ko-KR" altLang="en-US"/>
              </a:p>
            </p:txBody>
          </p:sp>
        </p:grpSp>
        <p:sp>
          <p:nvSpPr>
            <p:cNvPr id="31" name="Oval 27"/>
            <p:cNvSpPr>
              <a:spLocks noChangeArrowheads="1"/>
            </p:cNvSpPr>
            <p:nvPr/>
          </p:nvSpPr>
          <p:spPr bwMode="gray">
            <a:xfrm>
              <a:off x="1974" y="1802"/>
              <a:ext cx="1353" cy="940"/>
            </a:xfrm>
            <a:prstGeom prst="ellipse">
              <a:avLst/>
            </a:prstGeom>
            <a:gradFill rotWithShape="1">
              <a:gsLst>
                <a:gs pos="0">
                  <a:srgbClr val="F14343"/>
                </a:gs>
                <a:gs pos="100000">
                  <a:srgbClr val="922929"/>
                </a:gs>
              </a:gsLst>
              <a:lin ang="5400000" scaled="1"/>
            </a:gradFill>
            <a:ln w="254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ko-KR" altLang="en-US" sz="1800" b="1" spc="300" dirty="0" smtClean="0">
                  <a:solidFill>
                    <a:schemeClr val="bg1"/>
                  </a:solidFill>
                  <a:effectLst/>
                  <a:latin typeface="나눔고딕 ExtraBold" pitchFamily="50" charset="-127"/>
                  <a:ea typeface="나눔고딕 ExtraBold" pitchFamily="50" charset="-127"/>
                </a:rPr>
                <a:t>지역경제활성화</a:t>
              </a:r>
              <a:endParaRPr lang="en-US" altLang="ko-KR" sz="1800" b="1" spc="300" dirty="0" smtClean="0">
                <a:solidFill>
                  <a:schemeClr val="bg1"/>
                </a:solidFill>
                <a:effectLst/>
                <a:latin typeface="나눔고딕 ExtraBold" pitchFamily="50" charset="-127"/>
                <a:ea typeface="나눔고딕 ExtraBold" pitchFamily="50" charset="-127"/>
              </a:endParaRPr>
            </a:p>
            <a:p>
              <a:pPr algn="ctr" eaLnBrk="1" hangingPunct="1"/>
              <a:r>
                <a:rPr lang="ko-KR" altLang="en-US" sz="1800" b="1" spc="300" dirty="0" smtClean="0">
                  <a:solidFill>
                    <a:schemeClr val="bg1"/>
                  </a:solidFill>
                  <a:effectLst/>
                  <a:latin typeface="나눔고딕 ExtraBold" pitchFamily="50" charset="-127"/>
                  <a:ea typeface="나눔고딕 ExtraBold" pitchFamily="50" charset="-127"/>
                </a:rPr>
                <a:t>공공복지증진</a:t>
              </a:r>
              <a:endParaRPr lang="ko-KR" altLang="en-US" sz="1800" b="1" spc="300" dirty="0">
                <a:solidFill>
                  <a:schemeClr val="bg1"/>
                </a:solidFill>
                <a:effectLst/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27" name="Text Box 29"/>
            <p:cNvSpPr txBox="1">
              <a:spLocks noChangeArrowheads="1"/>
            </p:cNvSpPr>
            <p:nvPr/>
          </p:nvSpPr>
          <p:spPr bwMode="gray">
            <a:xfrm>
              <a:off x="2918" y="2208"/>
              <a:ext cx="89" cy="6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endParaRPr lang="en-US" altLang="ko-KR" sz="3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  <p:sp>
          <p:nvSpPr>
            <p:cNvPr id="28" name="Text Box 30"/>
            <p:cNvSpPr txBox="1">
              <a:spLocks noChangeArrowheads="1"/>
            </p:cNvSpPr>
            <p:nvPr/>
          </p:nvSpPr>
          <p:spPr bwMode="auto">
            <a:xfrm>
              <a:off x="1022" y="2272"/>
              <a:ext cx="802" cy="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algn="r"/>
              <a:r>
                <a:rPr lang="ko-KR" altLang="en-US" sz="1800" b="1" dirty="0" smtClean="0">
                  <a:solidFill>
                    <a:srgbClr val="000000"/>
                  </a:solidFill>
                  <a:latin typeface="나눔고딕 ExtraBold" pitchFamily="50" charset="-127"/>
                  <a:ea typeface="나눔고딕 ExtraBold" pitchFamily="50" charset="-127"/>
                </a:rPr>
                <a:t>온천자원보호</a:t>
              </a:r>
              <a:endParaRPr lang="en-US" altLang="ko-KR" sz="1800" dirty="0">
                <a:solidFill>
                  <a:schemeClr val="tx1"/>
                </a:solidFill>
                <a:effectLst/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29" name="Text Box 31"/>
            <p:cNvSpPr txBox="1">
              <a:spLocks noChangeArrowheads="1"/>
            </p:cNvSpPr>
            <p:nvPr/>
          </p:nvSpPr>
          <p:spPr bwMode="auto">
            <a:xfrm>
              <a:off x="2226" y="1175"/>
              <a:ext cx="724" cy="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r>
                <a:rPr lang="ko-KR" altLang="en-US" sz="1800" b="1" dirty="0" smtClean="0">
                  <a:solidFill>
                    <a:srgbClr val="000000"/>
                  </a:solidFill>
                  <a:effectLst/>
                  <a:latin typeface="나눔고딕 ExtraBold" pitchFamily="50" charset="-127"/>
                  <a:ea typeface="나눔고딕 ExtraBold" pitchFamily="50" charset="-127"/>
                </a:rPr>
                <a:t>효율적 개발</a:t>
              </a:r>
              <a:endParaRPr lang="en-US" altLang="ko-KR" sz="1800" b="1" dirty="0">
                <a:solidFill>
                  <a:srgbClr val="000000"/>
                </a:solidFill>
                <a:effectLst/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30" name="Text Box 32"/>
            <p:cNvSpPr txBox="1">
              <a:spLocks noChangeArrowheads="1"/>
            </p:cNvSpPr>
            <p:nvPr/>
          </p:nvSpPr>
          <p:spPr bwMode="auto">
            <a:xfrm>
              <a:off x="3349" y="3505"/>
              <a:ext cx="685" cy="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algn="r"/>
              <a:r>
                <a:rPr lang="ko-KR" altLang="en-US" sz="1800" b="1" dirty="0">
                  <a:solidFill>
                    <a:srgbClr val="000000"/>
                  </a:solidFill>
                  <a:latin typeface="나눔고딕 ExtraBold" pitchFamily="50" charset="-127"/>
                  <a:ea typeface="나눔고딕 ExtraBold" pitchFamily="50" charset="-127"/>
                </a:rPr>
                <a:t>이용활성화</a:t>
              </a:r>
              <a:endParaRPr lang="en-US" altLang="ko-KR" sz="1800" b="1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슬라이드 번호 개체 틀 5"/>
          <p:cNvSpPr txBox="1">
            <a:spLocks/>
          </p:cNvSpPr>
          <p:nvPr/>
        </p:nvSpPr>
        <p:spPr bwMode="auto">
          <a:xfrm>
            <a:off x="8712200" y="4661298"/>
            <a:ext cx="431800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CC790BDD-50D1-4131-BB2C-AE73101DF1F6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40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21859" name="그룹 3"/>
          <p:cNvGrpSpPr>
            <a:grpSpLocks/>
          </p:cNvGrpSpPr>
          <p:nvPr/>
        </p:nvGrpSpPr>
        <p:grpSpPr bwMode="auto">
          <a:xfrm>
            <a:off x="684214" y="951310"/>
            <a:ext cx="8002587" cy="3822501"/>
            <a:chOff x="713021" y="1857364"/>
            <a:chExt cx="8002383" cy="4343535"/>
          </a:xfrm>
        </p:grpSpPr>
        <p:sp>
          <p:nvSpPr>
            <p:cNvPr id="22" name="직사각형 6"/>
            <p:cNvSpPr/>
            <p:nvPr/>
          </p:nvSpPr>
          <p:spPr>
            <a:xfrm>
              <a:off x="978126" y="1857364"/>
              <a:ext cx="5278724" cy="384228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srgbClr val="FFFFFF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  <p:sp>
          <p:nvSpPr>
            <p:cNvPr id="25" name="모서리가 둥근 직사각형 24"/>
            <p:cNvSpPr/>
            <p:nvPr/>
          </p:nvSpPr>
          <p:spPr>
            <a:xfrm>
              <a:off x="827318" y="2241592"/>
              <a:ext cx="7888086" cy="3959307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713021" y="2015655"/>
              <a:ext cx="273043" cy="144762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+mn-lt"/>
                <a:ea typeface="+mn-ea"/>
              </a:endParaRPr>
            </a:p>
          </p:txBody>
        </p:sp>
        <p:sp>
          <p:nvSpPr>
            <p:cNvPr id="27" name="직각 삼각형 26"/>
            <p:cNvSpPr>
              <a:spLocks noChangeArrowheads="1"/>
            </p:cNvSpPr>
            <p:nvPr/>
          </p:nvSpPr>
          <p:spPr bwMode="auto">
            <a:xfrm flipH="1" flipV="1">
              <a:off x="713021" y="2159064"/>
              <a:ext cx="71436" cy="71705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+mn-lt"/>
                <a:ea typeface="+mn-ea"/>
              </a:endParaRPr>
            </a:p>
          </p:txBody>
        </p:sp>
        <p:sp>
          <p:nvSpPr>
            <p:cNvPr id="121864" name="직사각형 20"/>
            <p:cNvSpPr>
              <a:spLocks noChangeArrowheads="1"/>
            </p:cNvSpPr>
            <p:nvPr/>
          </p:nvSpPr>
          <p:spPr bwMode="auto">
            <a:xfrm>
              <a:off x="970189" y="2252089"/>
              <a:ext cx="7673779" cy="37910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7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시장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군수는 다음 어느 하나에 해당하는 경우 온천발견 신고의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수리를 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취소하여야 함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70000"/>
                </a:lnSpc>
              </a:pP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1.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온천발견신고를 수리한 후 신고된 내용이 사실과 다른 경우</a:t>
              </a:r>
              <a:endPara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70000"/>
                </a:lnSpc>
              </a:pP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2.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온천우선이용권자의 개발 의사가 없는 것으로 인정되는 경우 </a:t>
              </a:r>
              <a:endPara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70000"/>
                </a:lnSpc>
              </a:pP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3.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온천발견신고의 수리 후 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3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년 이내에 </a:t>
              </a:r>
              <a:r>
                <a:rPr lang="ko-KR" altLang="en-US" sz="1200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온천공보호구역의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지정승인신청 또는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개발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계획의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승인신청이</a:t>
              </a:r>
              <a:endParaRPr lang="en-US" altLang="ko-KR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70000"/>
                </a:lnSpc>
              </a:pP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되지 아니한 경우</a:t>
              </a:r>
              <a:endPara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70000"/>
                </a:lnSpc>
              </a:pP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4. </a:t>
              </a:r>
              <a:r>
                <a:rPr lang="ko-KR" altLang="en-US" sz="1200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온천공보호구역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지정이 해제 된 경우</a:t>
              </a:r>
              <a:endPara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70000"/>
                </a:lnSpc>
              </a:pP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5.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온천개발계획 또는 그 승인이 취소된 경우</a:t>
              </a:r>
              <a:endPara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7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u="sng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취소 유예 단서조항 신설 </a:t>
              </a:r>
              <a:r>
                <a:rPr lang="en-US" altLang="ko-KR" sz="1400" b="1" u="sng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u="sng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시행 </a:t>
              </a:r>
              <a:r>
                <a:rPr lang="en-US" altLang="ko-KR" sz="1400" b="1" u="sng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2015.10.20.)</a:t>
              </a:r>
            </a:p>
            <a:p>
              <a:pPr algn="just">
                <a:lnSpc>
                  <a:spcPct val="170000"/>
                </a:lnSpc>
              </a:pP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▷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다만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제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3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호의 경우 온천우선이용권자의 신청이 있는 경우로서 필요하다고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판단되면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b="1" u="sng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3</a:t>
              </a:r>
              <a:r>
                <a:rPr lang="ko-KR" altLang="en-US" sz="1200" b="1" u="sng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년의 </a:t>
              </a:r>
              <a:r>
                <a:rPr lang="ko-KR" altLang="en-US" sz="1200" b="1" u="sng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범위에서</a:t>
              </a:r>
              <a:endParaRPr lang="en-US" altLang="ko-KR" sz="1200" b="1" u="sng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70000"/>
                </a:lnSpc>
              </a:pP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u="sng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한 차례만 유예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할 수 있다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 ※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온천개발의지가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있는 온천우선이용권자의 온천개발기회를 보장하고자 함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. </a:t>
              </a:r>
            </a:p>
          </p:txBody>
        </p:sp>
        <p:sp>
          <p:nvSpPr>
            <p:cNvPr id="121865" name="직사각형 21"/>
            <p:cNvSpPr>
              <a:spLocks noChangeArrowheads="1"/>
            </p:cNvSpPr>
            <p:nvPr/>
          </p:nvSpPr>
          <p:spPr bwMode="auto">
            <a:xfrm>
              <a:off x="1000351" y="1857364"/>
              <a:ext cx="4752457" cy="367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4.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온천발견 신고 수리의 취소 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21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조 제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4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항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</p:txBody>
        </p:sp>
      </p:grpSp>
      <p:sp>
        <p:nvSpPr>
          <p:cNvPr id="11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82BE0136-2047-40D9-87F2-CFE6B46815B8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41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1" name="Rectangle 20"/>
          <p:cNvSpPr>
            <a:spLocks/>
          </p:cNvSpPr>
          <p:nvPr/>
        </p:nvSpPr>
        <p:spPr bwMode="auto">
          <a:xfrm>
            <a:off x="825228" y="1491629"/>
            <a:ext cx="7756003" cy="324036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pPr>
              <a:lnSpc>
                <a:spcPct val="21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지하로부터 용출되는 섭씨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25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도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이상의 온수이며 성분 기준에 적합해야 함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1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1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일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적정 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양수량이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300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톤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이상일 것 </a:t>
            </a:r>
          </a:p>
          <a:p>
            <a:pPr>
              <a:lnSpc>
                <a:spcPct val="21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인근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온천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및  지하수공에  대한  영향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유무</a:t>
            </a:r>
          </a:p>
          <a:p>
            <a:pPr>
              <a:lnSpc>
                <a:spcPct val="21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온천개발로  인한  환경오염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등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공익상  피해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여부</a:t>
            </a:r>
          </a:p>
          <a:p>
            <a:pPr>
              <a:lnSpc>
                <a:spcPct val="21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온천수요 전망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및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주변여건 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개발가치와  유지가능  판단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)</a:t>
            </a:r>
            <a:endParaRPr lang="ko-KR" altLang="en-US" sz="1400" b="1" dirty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1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ea typeface="맑은 고딕" panose="020B0503020000020004" pitchFamily="50" charset="-127"/>
              </a:rPr>
              <a:t>온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천발견신고자가 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발견신고공이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있는  토지를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소유하고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있는지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1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기존 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온천원보호지구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공보호구역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) 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경계와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중첩되지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않는지</a:t>
            </a:r>
            <a:endParaRPr lang="en-US" altLang="ko-KR" sz="16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789552"/>
            <a:ext cx="3919736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971601" y="915566"/>
            <a:ext cx="18918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b="1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3995936" y="918752"/>
            <a:ext cx="4713089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err="1" smtClean="0">
                <a:solidFill>
                  <a:srgbClr val="006600"/>
                </a:solidFill>
              </a:rPr>
              <a:t>지자체의</a:t>
            </a:r>
            <a:r>
              <a:rPr lang="ko-KR" altLang="en-US" sz="2000" dirty="0" smtClean="0">
                <a:solidFill>
                  <a:srgbClr val="006600"/>
                </a:solidFill>
              </a:rPr>
              <a:t>  온천 개발 허가 판단 기준은</a:t>
            </a:r>
            <a:r>
              <a:rPr lang="en-US" altLang="ko-KR" sz="2000" dirty="0" smtClean="0">
                <a:solidFill>
                  <a:srgbClr val="006600"/>
                </a:solidFill>
              </a:rPr>
              <a:t>?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17" name="Rectangle 20"/>
          <p:cNvSpPr>
            <a:spLocks/>
          </p:cNvSpPr>
          <p:nvPr/>
        </p:nvSpPr>
        <p:spPr bwMode="auto">
          <a:xfrm>
            <a:off x="825228" y="2687985"/>
            <a:ext cx="7756003" cy="1188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43560" bIns="0"/>
          <a:lstStyle/>
          <a:p>
            <a:pPr algn="just">
              <a:lnSpc>
                <a:spcPct val="150000"/>
              </a:lnSpc>
            </a:pPr>
            <a:endParaRPr kumimoji="0" lang="en-US" altLang="ko-KR" sz="1400" dirty="0">
              <a:latin typeface="HY헤드라인M" pitchFamily="18" charset="-127"/>
              <a:ea typeface="HY헤드라인M" pitchFamily="18" charset="-127"/>
              <a:sym typeface="산돌고딕 M" pitchFamily="18" charset="-127"/>
            </a:endParaRPr>
          </a:p>
        </p:txBody>
      </p:sp>
      <p:sp>
        <p:nvSpPr>
          <p:cNvPr id="10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28299788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82BE0136-2047-40D9-87F2-CFE6B46815B8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42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1" name="Rectangle 20"/>
          <p:cNvSpPr>
            <a:spLocks/>
          </p:cNvSpPr>
          <p:nvPr/>
        </p:nvSpPr>
        <p:spPr bwMode="auto">
          <a:xfrm>
            <a:off x="825228" y="1491629"/>
            <a:ext cx="7756003" cy="33123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pPr>
              <a:lnSpc>
                <a:spcPct val="21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온천전문검사기관의 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온천공영향조사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결과에  의해  판단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10000"/>
              </a:lnSpc>
            </a:pPr>
            <a:r>
              <a:rPr lang="ko-KR" altLang="en-US" sz="1400" b="1" dirty="0" smtClean="0">
                <a:ea typeface="맑은 고딕" panose="020B0503020000020004" pitchFamily="50" charset="-127"/>
              </a:rPr>
              <a:t> </a:t>
            </a:r>
            <a:r>
              <a:rPr lang="ko-KR" altLang="en-US" sz="1400" b="1" dirty="0">
                <a:ea typeface="맑은 고딕" panose="020B0503020000020004" pitchFamily="50" charset="-127"/>
              </a:rPr>
              <a:t>∞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기존공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온천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지하수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)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과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신규공과의  수위 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영향정도를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조사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10000"/>
              </a:lnSpc>
            </a:pP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ea typeface="맑은 고딕" panose="020B0503020000020004" pitchFamily="50" charset="-127"/>
              </a:rPr>
              <a:t>∞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신규공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또는  보조공인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경우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영향의  정도를  평가하여  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2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%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이상인 경우 원상회복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10000"/>
              </a:lnSpc>
            </a:pPr>
            <a:endParaRPr lang="ko-KR" altLang="en-US" sz="800" b="1" dirty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1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 </a:t>
            </a:r>
            <a:r>
              <a:rPr lang="en-US" altLang="ko-KR" sz="12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[</a:t>
            </a:r>
            <a:r>
              <a:rPr lang="ko-KR" altLang="en-US" sz="1200" b="1" dirty="0">
                <a:solidFill>
                  <a:srgbClr val="FF0000"/>
                </a:solidFill>
                <a:ea typeface="맑은 고딕" panose="020B0503020000020004" pitchFamily="50" charset="-127"/>
              </a:rPr>
              <a:t>참고</a:t>
            </a:r>
            <a:r>
              <a:rPr lang="en-US" altLang="ko-KR" sz="1200" b="1" dirty="0">
                <a:solidFill>
                  <a:srgbClr val="FF0000"/>
                </a:solidFill>
                <a:ea typeface="맑은 고딕" panose="020B0503020000020004" pitchFamily="50" charset="-127"/>
              </a:rPr>
              <a:t>] </a:t>
            </a:r>
            <a:r>
              <a:rPr lang="ko-KR" altLang="en-US" sz="1200" b="1" dirty="0" err="1" smtClean="0">
                <a:solidFill>
                  <a:srgbClr val="FF0000"/>
                </a:solidFill>
                <a:ea typeface="맑은 고딕" panose="020B0503020000020004" pitchFamily="50" charset="-127"/>
              </a:rPr>
              <a:t>온천공영향조사</a:t>
            </a:r>
            <a:r>
              <a:rPr lang="ko-KR" altLang="en-US" sz="12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  </a:t>
            </a:r>
            <a:r>
              <a:rPr lang="ko-KR" altLang="en-US" sz="1200" b="1" dirty="0" err="1" smtClean="0">
                <a:solidFill>
                  <a:srgbClr val="FF0000"/>
                </a:solidFill>
                <a:ea typeface="맑은 고딕" panose="020B0503020000020004" pitchFamily="50" charset="-127"/>
              </a:rPr>
              <a:t>필요시</a:t>
            </a:r>
            <a:r>
              <a:rPr lang="ko-KR" altLang="en-US" sz="12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  비용부담  권고 사항</a:t>
            </a:r>
            <a:endParaRPr lang="en-US" altLang="ko-KR" sz="1200" b="1" dirty="0" smtClean="0">
              <a:solidFill>
                <a:srgbClr val="FF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10000"/>
              </a:lnSpc>
            </a:pPr>
            <a:r>
              <a:rPr lang="en-US" altLang="ko-KR" sz="12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       ․ </a:t>
            </a:r>
            <a:r>
              <a:rPr lang="ko-KR" altLang="en-US" sz="12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수평거리 </a:t>
            </a:r>
            <a:r>
              <a:rPr lang="en-US" altLang="ko-KR" sz="1200" b="1" dirty="0">
                <a:solidFill>
                  <a:srgbClr val="000000"/>
                </a:solidFill>
                <a:ea typeface="맑은 고딕" panose="020B0503020000020004" pitchFamily="50" charset="-127"/>
              </a:rPr>
              <a:t>300m </a:t>
            </a:r>
            <a:r>
              <a:rPr lang="ko-KR" altLang="en-US" sz="12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이내 </a:t>
            </a:r>
            <a:r>
              <a:rPr lang="en-US" altLang="ko-KR" sz="1200" b="1" dirty="0">
                <a:solidFill>
                  <a:srgbClr val="000000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12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신규 </a:t>
            </a:r>
            <a:r>
              <a:rPr lang="ko-KR" altLang="en-US" sz="12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온천공소유자  </a:t>
            </a:r>
            <a:r>
              <a:rPr lang="en-US" altLang="ko-KR" sz="1200" b="1" dirty="0">
                <a:solidFill>
                  <a:srgbClr val="000000"/>
                </a:solidFill>
                <a:ea typeface="맑은 고딕" panose="020B0503020000020004" pitchFamily="50" charset="-127"/>
              </a:rPr>
              <a:t>100%</a:t>
            </a:r>
            <a:r>
              <a:rPr lang="ko-KR" altLang="en-US" sz="12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부담</a:t>
            </a:r>
            <a:endParaRPr lang="en-US" altLang="ko-KR" sz="12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10000"/>
              </a:lnSpc>
            </a:pPr>
            <a:r>
              <a:rPr lang="en-US" altLang="ko-KR" sz="12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       ․ </a:t>
            </a:r>
            <a:r>
              <a:rPr lang="ko-KR" altLang="en-US" sz="12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수평거리 </a:t>
            </a:r>
            <a:r>
              <a:rPr lang="en-US" altLang="ko-KR" sz="1200" b="1" dirty="0">
                <a:solidFill>
                  <a:srgbClr val="000000"/>
                </a:solidFill>
                <a:ea typeface="맑은 고딕" panose="020B0503020000020004" pitchFamily="50" charset="-127"/>
              </a:rPr>
              <a:t>300</a:t>
            </a:r>
            <a:r>
              <a:rPr lang="ko-KR" altLang="en-US" sz="1200" b="1" dirty="0">
                <a:solidFill>
                  <a:srgbClr val="000000"/>
                </a:solidFill>
                <a:ea typeface="맑은 고딕" panose="020B0503020000020004" pitchFamily="50" charset="-127"/>
              </a:rPr>
              <a:t>～</a:t>
            </a:r>
            <a:r>
              <a:rPr lang="en-US" altLang="ko-KR" sz="1200" b="1" dirty="0">
                <a:solidFill>
                  <a:srgbClr val="000000"/>
                </a:solidFill>
                <a:ea typeface="맑은 고딕" panose="020B0503020000020004" pitchFamily="50" charset="-127"/>
              </a:rPr>
              <a:t>600m</a:t>
            </a:r>
            <a:r>
              <a:rPr lang="ko-KR" altLang="en-US" sz="12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이내 </a:t>
            </a:r>
            <a:r>
              <a:rPr lang="en-US" altLang="ko-KR" sz="1200" b="1" dirty="0">
                <a:solidFill>
                  <a:srgbClr val="000000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12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신규 </a:t>
            </a:r>
            <a:r>
              <a:rPr lang="ko-KR" altLang="en-US" sz="12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온천공소유자와 </a:t>
            </a:r>
            <a:r>
              <a:rPr lang="ko-KR" altLang="en-US" sz="1200" b="1" dirty="0">
                <a:solidFill>
                  <a:srgbClr val="000000"/>
                </a:solidFill>
                <a:ea typeface="맑은 고딕" panose="020B0503020000020004" pitchFamily="50" charset="-127"/>
              </a:rPr>
              <a:t>민원인 </a:t>
            </a:r>
            <a:r>
              <a:rPr lang="ko-KR" altLang="en-US" sz="12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각  </a:t>
            </a:r>
            <a:r>
              <a:rPr lang="en-US" altLang="ko-KR" sz="1200" b="1" dirty="0">
                <a:solidFill>
                  <a:srgbClr val="000000"/>
                </a:solidFill>
                <a:ea typeface="맑은 고딕" panose="020B0503020000020004" pitchFamily="50" charset="-127"/>
              </a:rPr>
              <a:t>50%</a:t>
            </a:r>
            <a:r>
              <a:rPr lang="ko-KR" altLang="en-US" sz="12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부담</a:t>
            </a:r>
            <a:endParaRPr lang="ko-KR" altLang="en-US" sz="1200" b="1" dirty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10000"/>
              </a:lnSpc>
            </a:pPr>
            <a:r>
              <a:rPr lang="en-US" altLang="ko-KR" sz="12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       ․ </a:t>
            </a:r>
            <a:r>
              <a:rPr lang="ko-KR" altLang="en-US" sz="12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수평거리 </a:t>
            </a:r>
            <a:r>
              <a:rPr lang="en-US" altLang="ko-KR" sz="1200" b="1" dirty="0">
                <a:solidFill>
                  <a:srgbClr val="000000"/>
                </a:solidFill>
                <a:ea typeface="맑은 고딕" panose="020B0503020000020004" pitchFamily="50" charset="-127"/>
              </a:rPr>
              <a:t>600m </a:t>
            </a:r>
            <a:r>
              <a:rPr lang="ko-KR" altLang="en-US" sz="12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이상 </a:t>
            </a:r>
            <a:r>
              <a:rPr lang="en-US" altLang="ko-KR" sz="1200" b="1" dirty="0">
                <a:solidFill>
                  <a:srgbClr val="000000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12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민원인  </a:t>
            </a:r>
            <a:r>
              <a:rPr lang="en-US" altLang="ko-KR" sz="1200" b="1" dirty="0">
                <a:solidFill>
                  <a:srgbClr val="000000"/>
                </a:solidFill>
                <a:ea typeface="맑은 고딕" panose="020B0503020000020004" pitchFamily="50" charset="-127"/>
              </a:rPr>
              <a:t>100%</a:t>
            </a:r>
            <a:r>
              <a:rPr lang="ko-KR" altLang="en-US" sz="12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부담</a:t>
            </a:r>
            <a:endParaRPr lang="en-US" altLang="ko-KR" b="1" dirty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 marL="285750" indent="-285750" algn="just">
              <a:lnSpc>
                <a:spcPct val="210000"/>
              </a:lnSpc>
              <a:buFont typeface="Symbol"/>
              <a:buChar char="Þ"/>
            </a:pPr>
            <a:endParaRPr kumimoji="0" lang="en-US" altLang="ko-KR" sz="1600" dirty="0">
              <a:ea typeface="맑은 고딕" panose="020B0503020000020004" pitchFamily="50" charset="-127"/>
              <a:sym typeface="산돌고딕 M" pitchFamily="18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789552"/>
            <a:ext cx="3919736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971601" y="915566"/>
            <a:ext cx="189346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3995936" y="918752"/>
            <a:ext cx="4713089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인근 온천공과의 영향유무 판단 기준은</a:t>
            </a:r>
            <a:r>
              <a:rPr lang="en-US" altLang="ko-KR" sz="2000" dirty="0" smtClean="0">
                <a:solidFill>
                  <a:srgbClr val="006600"/>
                </a:solidFill>
              </a:rPr>
              <a:t>?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17" name="Rectangle 20"/>
          <p:cNvSpPr>
            <a:spLocks/>
          </p:cNvSpPr>
          <p:nvPr/>
        </p:nvSpPr>
        <p:spPr bwMode="auto">
          <a:xfrm>
            <a:off x="825228" y="2687985"/>
            <a:ext cx="7756003" cy="1188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43560" bIns="0"/>
          <a:lstStyle/>
          <a:p>
            <a:pPr algn="just">
              <a:lnSpc>
                <a:spcPct val="150000"/>
              </a:lnSpc>
            </a:pPr>
            <a:endParaRPr kumimoji="0" lang="en-US" altLang="ko-KR" sz="1400" dirty="0">
              <a:latin typeface="HY헤드라인M" pitchFamily="18" charset="-127"/>
              <a:ea typeface="HY헤드라인M" pitchFamily="18" charset="-127"/>
              <a:sym typeface="산돌고딕 M" pitchFamily="18" charset="-127"/>
            </a:endParaRPr>
          </a:p>
        </p:txBody>
      </p:sp>
      <p:sp>
        <p:nvSpPr>
          <p:cNvPr id="10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18042538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82BE0136-2047-40D9-87F2-CFE6B46815B8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43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1" name="Rectangle 20"/>
          <p:cNvSpPr>
            <a:spLocks/>
          </p:cNvSpPr>
          <p:nvPr/>
        </p:nvSpPr>
        <p:spPr bwMode="auto">
          <a:xfrm>
            <a:off x="683568" y="1491629"/>
            <a:ext cx="8136904" cy="324036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pPr>
              <a:lnSpc>
                <a:spcPct val="20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기존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온천공과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발견신고공의  수평거리가 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1</a:t>
            </a:r>
            <a:r>
              <a:rPr lang="ko-KR" altLang="en-US" sz="1400" b="1" dirty="0" err="1">
                <a:solidFill>
                  <a:srgbClr val="000000"/>
                </a:solidFill>
                <a:ea typeface="맑은 고딕" panose="020B0503020000020004" pitchFamily="50" charset="-127"/>
              </a:rPr>
              <a:t>천미터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이내인  경우</a:t>
            </a:r>
            <a:endParaRPr lang="ko-KR" altLang="en-US" sz="1400" b="1" dirty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발견신고공이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위치한  토지가  아래  지역일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경우</a:t>
            </a:r>
          </a:p>
          <a:p>
            <a:pPr>
              <a:lnSpc>
                <a:spcPct val="200000"/>
              </a:lnSpc>
            </a:pPr>
            <a:r>
              <a:rPr lang="en-US" altLang="ko-KR" sz="12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 </a:t>
            </a:r>
            <a:r>
              <a:rPr lang="en-US" altLang="ko-KR" sz="1200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- </a:t>
            </a:r>
            <a:r>
              <a:rPr lang="ko-KR" altLang="en-US" sz="1200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개발제한구역</a:t>
            </a:r>
            <a:r>
              <a:rPr lang="en-US" altLang="ko-KR" sz="1200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,  </a:t>
            </a:r>
            <a:r>
              <a:rPr lang="ko-KR" altLang="en-US" sz="1200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「</a:t>
            </a:r>
            <a:r>
              <a:rPr lang="ko-KR" altLang="en-US" sz="1200" dirty="0">
                <a:solidFill>
                  <a:srgbClr val="000000"/>
                </a:solidFill>
                <a:ea typeface="맑은 고딕" panose="020B0503020000020004" pitchFamily="50" charset="-127"/>
              </a:rPr>
              <a:t>농지법」에 </a:t>
            </a:r>
            <a:r>
              <a:rPr lang="ko-KR" altLang="en-US" sz="1200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의한  농업진흥지역</a:t>
            </a:r>
            <a:r>
              <a:rPr lang="en-US" altLang="ko-KR" sz="1200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,  </a:t>
            </a:r>
            <a:r>
              <a:rPr lang="ko-KR" altLang="en-US" sz="1200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보전산지</a:t>
            </a:r>
            <a:r>
              <a:rPr lang="en-US" altLang="ko-KR" sz="1200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,  </a:t>
            </a:r>
            <a:r>
              <a:rPr lang="ko-KR" altLang="en-US" sz="1200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「</a:t>
            </a:r>
            <a:r>
              <a:rPr lang="ko-KR" altLang="en-US" sz="1200" dirty="0">
                <a:solidFill>
                  <a:srgbClr val="000000"/>
                </a:solidFill>
                <a:ea typeface="맑은 고딕" panose="020B0503020000020004" pitchFamily="50" charset="-127"/>
              </a:rPr>
              <a:t>자연환경보전법」에 </a:t>
            </a:r>
            <a:r>
              <a:rPr lang="ko-KR" altLang="en-US" sz="1200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의한 </a:t>
            </a:r>
            <a:r>
              <a:rPr lang="ko-KR" altLang="en-US" sz="1200" dirty="0">
                <a:solidFill>
                  <a:srgbClr val="000000"/>
                </a:solidFill>
                <a:ea typeface="맑은 고딕" panose="020B0503020000020004" pitchFamily="50" charset="-127"/>
              </a:rPr>
              <a:t>생태</a:t>
            </a:r>
            <a:r>
              <a:rPr lang="en-US" altLang="ko-KR" sz="1200" dirty="0">
                <a:solidFill>
                  <a:srgbClr val="000000"/>
                </a:solidFill>
                <a:ea typeface="맑은 고딕" panose="020B0503020000020004" pitchFamily="50" charset="-127"/>
              </a:rPr>
              <a:t>․</a:t>
            </a:r>
            <a:r>
              <a:rPr lang="ko-KR" altLang="en-US" sz="1200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경관보전지역</a:t>
            </a:r>
            <a:endParaRPr lang="en-US" altLang="ko-KR" sz="1200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도시계획사업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등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공공사업에  지장을  주거나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다른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공익을  해할 우려가 있다고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인정되는 경우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2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개 이상의  온천발견신고가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있을 때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선 순위자  다음 순위 신고서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온천발견신고자가  검사비용을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납부하지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아니하는  경우</a:t>
            </a:r>
            <a:endParaRPr kumimoji="0" lang="en-US" altLang="ko-KR" sz="1400" dirty="0">
              <a:ea typeface="맑은 고딕" panose="020B0503020000020004" pitchFamily="50" charset="-127"/>
              <a:sym typeface="산돌고딕 M" pitchFamily="18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789552"/>
            <a:ext cx="3919736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971601" y="915566"/>
            <a:ext cx="189346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3995936" y="918752"/>
            <a:ext cx="4713089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err="1" smtClean="0">
                <a:solidFill>
                  <a:srgbClr val="006600"/>
                </a:solidFill>
              </a:rPr>
              <a:t>지자체가</a:t>
            </a:r>
            <a:r>
              <a:rPr lang="ko-KR" altLang="en-US" sz="2000" dirty="0" smtClean="0">
                <a:solidFill>
                  <a:srgbClr val="006600"/>
                </a:solidFill>
              </a:rPr>
              <a:t>  발견신고를  반려하는 경우는</a:t>
            </a:r>
            <a:r>
              <a:rPr lang="en-US" altLang="ko-KR" sz="2000" dirty="0" smtClean="0">
                <a:solidFill>
                  <a:srgbClr val="006600"/>
                </a:solidFill>
              </a:rPr>
              <a:t>?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17" name="Rectangle 20"/>
          <p:cNvSpPr>
            <a:spLocks/>
          </p:cNvSpPr>
          <p:nvPr/>
        </p:nvSpPr>
        <p:spPr bwMode="auto">
          <a:xfrm>
            <a:off x="825228" y="2687985"/>
            <a:ext cx="7756003" cy="1188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43560" bIns="0"/>
          <a:lstStyle/>
          <a:p>
            <a:pPr algn="just">
              <a:lnSpc>
                <a:spcPct val="150000"/>
              </a:lnSpc>
            </a:pPr>
            <a:endParaRPr kumimoji="0" lang="en-US" altLang="ko-KR" sz="1400" dirty="0">
              <a:latin typeface="HY헤드라인M" pitchFamily="18" charset="-127"/>
              <a:ea typeface="HY헤드라인M" pitchFamily="18" charset="-127"/>
              <a:sym typeface="산돌고딕 M" pitchFamily="18" charset="-127"/>
            </a:endParaRPr>
          </a:p>
        </p:txBody>
      </p:sp>
      <p:sp>
        <p:nvSpPr>
          <p:cNvPr id="10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32793221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0"/>
          <p:cNvSpPr>
            <a:spLocks/>
          </p:cNvSpPr>
          <p:nvPr/>
        </p:nvSpPr>
        <p:spPr bwMode="auto">
          <a:xfrm>
            <a:off x="611561" y="1500305"/>
            <a:ext cx="8175120" cy="337570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pPr>
              <a:lnSpc>
                <a:spcPct val="16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기존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온천공과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발견신고공의  수평거리가  </a:t>
            </a:r>
            <a:r>
              <a:rPr lang="en-US" altLang="ko-KR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1</a:t>
            </a:r>
            <a:r>
              <a:rPr lang="ko-KR" altLang="en-US" sz="1400" b="1" dirty="0" err="1">
                <a:solidFill>
                  <a:srgbClr val="FF0000"/>
                </a:solidFill>
                <a:ea typeface="맑은 고딕" panose="020B0503020000020004" pitchFamily="50" charset="-127"/>
              </a:rPr>
              <a:t>천미터</a:t>
            </a:r>
            <a:r>
              <a:rPr lang="ko-KR" altLang="en-US" sz="1400" b="1" dirty="0">
                <a:solidFill>
                  <a:srgbClr val="FF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 이내</a:t>
            </a:r>
            <a:r>
              <a:rPr lang="ko-KR" altLang="en-US" sz="1400" b="1" dirty="0" smtClean="0">
                <a:ea typeface="맑은 고딕" panose="020B0503020000020004" pitchFamily="50" charset="-127"/>
              </a:rPr>
              <a:t>인  경우</a:t>
            </a:r>
            <a:endParaRPr lang="ko-KR" altLang="en-US" sz="1400" b="1" dirty="0">
              <a:ea typeface="맑은 고딕" panose="020B0503020000020004" pitchFamily="50" charset="-127"/>
            </a:endParaRPr>
          </a:p>
          <a:p>
            <a:pPr>
              <a:lnSpc>
                <a:spcPct val="16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신고된  내용이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사실과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다를 때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16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온천우선이용권자의  </a:t>
            </a:r>
            <a:r>
              <a:rPr lang="ko-KR" altLang="en-US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개발의사가  </a:t>
            </a:r>
            <a:r>
              <a:rPr lang="ko-KR" altLang="en-US" sz="1400" b="1" dirty="0">
                <a:solidFill>
                  <a:srgbClr val="FF0000"/>
                </a:solidFill>
                <a:ea typeface="맑은 고딕" panose="020B0503020000020004" pitchFamily="50" charset="-127"/>
              </a:rPr>
              <a:t>없음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을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확인한  때</a:t>
            </a:r>
            <a:endParaRPr lang="ko-KR" altLang="en-US" sz="1400" b="1" dirty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16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발견신고 수리 후  </a:t>
            </a:r>
            <a:r>
              <a:rPr lang="en-US" altLang="ko-KR" sz="1400" b="1" dirty="0">
                <a:solidFill>
                  <a:srgbClr val="FF0000"/>
                </a:solidFill>
                <a:ea typeface="맑은 고딕" panose="020B0503020000020004" pitchFamily="50" charset="-127"/>
              </a:rPr>
              <a:t>3</a:t>
            </a:r>
            <a:r>
              <a:rPr lang="ko-KR" altLang="en-US" sz="1400" b="1" dirty="0">
                <a:solidFill>
                  <a:srgbClr val="FF0000"/>
                </a:solidFill>
                <a:ea typeface="맑은 고딕" panose="020B0503020000020004" pitchFamily="50" charset="-127"/>
              </a:rPr>
              <a:t>년 이내에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온천공보호구역의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지정승인신청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또는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개발계획의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승인신청이 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160000"/>
              </a:lnSpc>
            </a:pP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 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되지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아니한 경우</a:t>
            </a:r>
          </a:p>
          <a:p>
            <a:pPr>
              <a:lnSpc>
                <a:spcPct val="160000"/>
              </a:lnSpc>
            </a:pPr>
            <a:r>
              <a:rPr lang="en-US" altLang="ko-KR" sz="1100" b="1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  </a:t>
            </a:r>
            <a:r>
              <a:rPr lang="en-US" altLang="ko-KR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※ </a:t>
            </a:r>
            <a:r>
              <a:rPr lang="ko-KR" altLang="en-US" sz="11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온천우선이용권자의 </a:t>
            </a:r>
            <a:r>
              <a:rPr lang="ko-KR" altLang="en-US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신청이  있는  경우로서  필요하다고  판단되면  </a:t>
            </a:r>
            <a:r>
              <a:rPr lang="en-US" altLang="ko-KR" sz="11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3</a:t>
            </a:r>
            <a:r>
              <a:rPr lang="ko-KR" altLang="en-US" sz="1100" dirty="0" err="1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년범위에서</a:t>
            </a:r>
            <a:r>
              <a:rPr lang="ko-KR" altLang="en-US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1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한 차례만 취소를 유예할 수 있음</a:t>
            </a:r>
          </a:p>
          <a:p>
            <a:pPr>
              <a:lnSpc>
                <a:spcPct val="16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온천공보호구역이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지정된 날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부터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</a:t>
            </a:r>
            <a:r>
              <a:rPr lang="en-US" altLang="ko-KR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1</a:t>
            </a:r>
            <a:r>
              <a:rPr lang="ko-KR" altLang="en-US" sz="1400" b="1" dirty="0">
                <a:solidFill>
                  <a:srgbClr val="FF0000"/>
                </a:solidFill>
                <a:ea typeface="맑은 고딕" panose="020B0503020000020004" pitchFamily="50" charset="-127"/>
              </a:rPr>
              <a:t>년 </a:t>
            </a:r>
            <a:r>
              <a:rPr lang="en-US" altLang="ko-KR" sz="1400" b="1" dirty="0">
                <a:solidFill>
                  <a:srgbClr val="FF0000"/>
                </a:solidFill>
                <a:ea typeface="맑은 고딕" panose="020B0503020000020004" pitchFamily="50" charset="-127"/>
              </a:rPr>
              <a:t>6</a:t>
            </a:r>
            <a:r>
              <a:rPr lang="ko-KR" altLang="en-US" sz="1400" b="1" dirty="0">
                <a:solidFill>
                  <a:srgbClr val="FF0000"/>
                </a:solidFill>
                <a:ea typeface="맑은 고딕" panose="020B0503020000020004" pitchFamily="50" charset="-127"/>
              </a:rPr>
              <a:t>개월 이내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에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사업을  시작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하지  아니하여 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온천공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160000"/>
              </a:lnSpc>
            </a:pP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보호구역지정이 해제된  경우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16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온천개발계획이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수립되거나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승인된  날부터  </a:t>
            </a:r>
            <a:r>
              <a:rPr lang="en-US" altLang="ko-KR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2</a:t>
            </a:r>
            <a:r>
              <a:rPr lang="ko-KR" altLang="en-US" sz="1400" b="1" dirty="0">
                <a:solidFill>
                  <a:srgbClr val="FF0000"/>
                </a:solidFill>
                <a:ea typeface="맑은 고딕" panose="020B0503020000020004" pitchFamily="50" charset="-127"/>
              </a:rPr>
              <a:t>년 이내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사업을 시작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하지  아니하여 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160000"/>
              </a:lnSpc>
            </a:pP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그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온천개발계획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승인이  취소된  경우</a:t>
            </a:r>
          </a:p>
          <a:p>
            <a:pPr>
              <a:lnSpc>
                <a:spcPct val="160000"/>
              </a:lnSpc>
            </a:pPr>
            <a:endParaRPr lang="ko-KR" altLang="en-US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 marL="285750" indent="-285750" algn="just">
              <a:lnSpc>
                <a:spcPct val="160000"/>
              </a:lnSpc>
              <a:buFont typeface="Symbol"/>
              <a:buChar char="Þ"/>
            </a:pPr>
            <a:endParaRPr lang="en-US" altLang="ko-KR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marL="285750" indent="-285750" algn="just">
              <a:lnSpc>
                <a:spcPct val="160000"/>
              </a:lnSpc>
              <a:buFont typeface="Symbol"/>
              <a:buChar char="Þ"/>
            </a:pPr>
            <a:endParaRPr kumimoji="0" lang="en-US" altLang="ko-KR" sz="1600" dirty="0">
              <a:latin typeface="나눔고딕" pitchFamily="50" charset="-127"/>
              <a:ea typeface="나눔고딕" pitchFamily="50" charset="-127"/>
              <a:sym typeface="산돌고딕 M" pitchFamily="18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789552"/>
            <a:ext cx="3919736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971601" y="915566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3995935" y="918752"/>
            <a:ext cx="479074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err="1" smtClean="0">
                <a:solidFill>
                  <a:srgbClr val="006600"/>
                </a:solidFill>
              </a:rPr>
              <a:t>지자체가</a:t>
            </a:r>
            <a:r>
              <a:rPr lang="ko-KR" altLang="en-US" sz="2000" dirty="0" smtClean="0">
                <a:solidFill>
                  <a:srgbClr val="006600"/>
                </a:solidFill>
              </a:rPr>
              <a:t>  발견신고를  취소하는 경우는</a:t>
            </a:r>
            <a:r>
              <a:rPr lang="en-US" altLang="ko-KR" sz="2000" dirty="0" smtClean="0">
                <a:solidFill>
                  <a:srgbClr val="006600"/>
                </a:solidFill>
              </a:rPr>
              <a:t>?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7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34145452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0"/>
          <p:cNvSpPr>
            <a:spLocks/>
          </p:cNvSpPr>
          <p:nvPr/>
        </p:nvSpPr>
        <p:spPr bwMode="auto">
          <a:xfrm>
            <a:off x="823641" y="1707654"/>
            <a:ext cx="7996831" cy="2880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pPr>
              <a:lnSpc>
                <a:spcPct val="25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온천수 및 지하수개발을 위한 토지굴착허가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동력장치 설치허가</a:t>
            </a:r>
            <a:endParaRPr lang="ko-KR" altLang="en-US" sz="1400" b="1" dirty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5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발견신고자 이외의 자에 대한 온천발견신고 접수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50000"/>
              </a:lnSpc>
            </a:pPr>
            <a:r>
              <a:rPr lang="ko-KR" altLang="en-US" sz="1400" b="1" dirty="0" smtClean="0">
                <a:ea typeface="맑은 고딕" panose="020B0503020000020004" pitchFamily="50" charset="-127"/>
              </a:rPr>
              <a:t> </a:t>
            </a:r>
            <a:r>
              <a:rPr lang="ko-KR" altLang="en-US" sz="1400" b="1" dirty="0">
                <a:ea typeface="맑은 고딕" panose="020B0503020000020004" pitchFamily="50" charset="-127"/>
              </a:rPr>
              <a:t>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일시이용허가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온천우선이용권자가 되어야 함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)</a:t>
            </a:r>
          </a:p>
          <a:p>
            <a:pPr>
              <a:lnSpc>
                <a:spcPct val="25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온천발견신고가 수리된 지역의 일원에서 온천개발계획에 포함되지 아니한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목욕장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등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50000"/>
              </a:lnSpc>
            </a:pP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 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온천이용시설의  신축</a:t>
            </a:r>
            <a:endParaRPr lang="ko-KR" altLang="en-US" sz="1400" b="1" dirty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 marL="285750" indent="-285750" algn="just">
              <a:lnSpc>
                <a:spcPct val="250000"/>
              </a:lnSpc>
              <a:buFont typeface="Symbol"/>
              <a:buChar char="Þ"/>
            </a:pPr>
            <a:endParaRPr lang="en-US" altLang="ko-KR" sz="1400" b="1" dirty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 marL="285750" indent="-285750" algn="just">
              <a:lnSpc>
                <a:spcPct val="250000"/>
              </a:lnSpc>
              <a:buFont typeface="Symbol"/>
              <a:buChar char="Þ"/>
            </a:pPr>
            <a:endParaRPr kumimoji="0" lang="en-US" altLang="ko-KR" sz="1200" dirty="0">
              <a:ea typeface="맑은 고딕" panose="020B0503020000020004" pitchFamily="50" charset="-127"/>
              <a:sym typeface="산돌고딕 M" pitchFamily="18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897564"/>
            <a:ext cx="3919736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971601" y="1012219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3923928" y="1019512"/>
            <a:ext cx="5112568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 발견신고를  하면  다른 사람은  못하는 것</a:t>
            </a:r>
            <a:r>
              <a:rPr lang="en-US" altLang="ko-KR" sz="2000" dirty="0" smtClean="0">
                <a:solidFill>
                  <a:srgbClr val="006600"/>
                </a:solidFill>
              </a:rPr>
              <a:t>?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7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32404635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6"/>
          <p:cNvSpPr/>
          <p:nvPr/>
        </p:nvSpPr>
        <p:spPr bwMode="auto">
          <a:xfrm>
            <a:off x="920452" y="1301081"/>
            <a:ext cx="6846888" cy="347663"/>
          </a:xfrm>
          <a:custGeom>
            <a:avLst/>
            <a:gdLst>
              <a:gd name="connsiteX0" fmla="*/ 0 w 1511155"/>
              <a:gd name="connsiteY0" fmla="*/ 0 h 343258"/>
              <a:gd name="connsiteX1" fmla="*/ 1511155 w 1511155"/>
              <a:gd name="connsiteY1" fmla="*/ 0 h 343258"/>
              <a:gd name="connsiteX2" fmla="*/ 1511155 w 1511155"/>
              <a:gd name="connsiteY2" fmla="*/ 343258 h 343258"/>
              <a:gd name="connsiteX3" fmla="*/ 0 w 1511155"/>
              <a:gd name="connsiteY3" fmla="*/ 343258 h 343258"/>
              <a:gd name="connsiteX4" fmla="*/ 0 w 1511155"/>
              <a:gd name="connsiteY4" fmla="*/ 0 h 343258"/>
              <a:gd name="connsiteX0" fmla="*/ 0 w 1785475"/>
              <a:gd name="connsiteY0" fmla="*/ 0 h 343258"/>
              <a:gd name="connsiteX1" fmla="*/ 1511155 w 1785475"/>
              <a:gd name="connsiteY1" fmla="*/ 0 h 343258"/>
              <a:gd name="connsiteX2" fmla="*/ 1785475 w 1785475"/>
              <a:gd name="connsiteY2" fmla="*/ 334114 h 343258"/>
              <a:gd name="connsiteX3" fmla="*/ 0 w 1785475"/>
              <a:gd name="connsiteY3" fmla="*/ 343258 h 343258"/>
              <a:gd name="connsiteX4" fmla="*/ 0 w 1785475"/>
              <a:gd name="connsiteY4" fmla="*/ 0 h 343258"/>
              <a:gd name="connsiteX0" fmla="*/ 0 w 1576927"/>
              <a:gd name="connsiteY0" fmla="*/ 0 h 343258"/>
              <a:gd name="connsiteX1" fmla="*/ 1511155 w 1576927"/>
              <a:gd name="connsiteY1" fmla="*/ 0 h 343258"/>
              <a:gd name="connsiteX2" fmla="*/ 1576927 w 1576927"/>
              <a:gd name="connsiteY2" fmla="*/ 334114 h 343258"/>
              <a:gd name="connsiteX3" fmla="*/ 0 w 1576927"/>
              <a:gd name="connsiteY3" fmla="*/ 343258 h 343258"/>
              <a:gd name="connsiteX4" fmla="*/ 0 w 1576927"/>
              <a:gd name="connsiteY4" fmla="*/ 0 h 343258"/>
              <a:gd name="connsiteX0" fmla="*/ 0 w 1576927"/>
              <a:gd name="connsiteY0" fmla="*/ 0 h 343258"/>
              <a:gd name="connsiteX1" fmla="*/ 1399325 w 1576927"/>
              <a:gd name="connsiteY1" fmla="*/ 0 h 343258"/>
              <a:gd name="connsiteX2" fmla="*/ 1576927 w 1576927"/>
              <a:gd name="connsiteY2" fmla="*/ 334114 h 343258"/>
              <a:gd name="connsiteX3" fmla="*/ 0 w 1576927"/>
              <a:gd name="connsiteY3" fmla="*/ 343258 h 343258"/>
              <a:gd name="connsiteX4" fmla="*/ 0 w 1576927"/>
              <a:gd name="connsiteY4" fmla="*/ 0 h 343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6927" h="343258">
                <a:moveTo>
                  <a:pt x="0" y="0"/>
                </a:moveTo>
                <a:lnTo>
                  <a:pt x="1399325" y="0"/>
                </a:lnTo>
                <a:lnTo>
                  <a:pt x="1576927" y="334114"/>
                </a:lnTo>
                <a:lnTo>
                  <a:pt x="0" y="34325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500" dirty="0">
              <a:solidFill>
                <a:srgbClr val="FFFFFF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122882" name="슬라이드 번호 개체 틀 5"/>
          <p:cNvSpPr txBox="1">
            <a:spLocks/>
          </p:cNvSpPr>
          <p:nvPr/>
        </p:nvSpPr>
        <p:spPr bwMode="auto">
          <a:xfrm>
            <a:off x="8709026" y="5576992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7E4E312F-6C70-469D-84A5-F6D49DE0C451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46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22883" name="직사각형 6"/>
          <p:cNvSpPr>
            <a:spLocks noChangeArrowheads="1"/>
          </p:cNvSpPr>
          <p:nvPr/>
        </p:nvSpPr>
        <p:spPr bwMode="auto">
          <a:xfrm>
            <a:off x="517526" y="1275606"/>
            <a:ext cx="816927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ko-KR" sz="1500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      </a:t>
            </a:r>
            <a:r>
              <a:rPr lang="en-US" altLang="ko-KR" sz="15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1. </a:t>
            </a:r>
            <a:r>
              <a:rPr lang="ko-KR" altLang="en-US" sz="1500" b="1" dirty="0" err="1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온천공보호구역</a:t>
            </a:r>
            <a:r>
              <a:rPr lang="ko-KR" altLang="en-US" sz="15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5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지정 </a:t>
            </a:r>
            <a:r>
              <a:rPr lang="en-US" altLang="ko-KR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법 제</a:t>
            </a:r>
            <a:r>
              <a:rPr lang="en-US" altLang="ko-KR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5,6</a:t>
            </a:r>
            <a:r>
              <a:rPr lang="ko-KR" altLang="en-US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조</a:t>
            </a:r>
            <a:r>
              <a:rPr lang="en-US" altLang="ko-KR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영 제</a:t>
            </a:r>
            <a:r>
              <a:rPr lang="en-US" altLang="ko-KR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3,4,5</a:t>
            </a:r>
            <a:r>
              <a:rPr lang="ko-KR" altLang="en-US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조</a:t>
            </a:r>
            <a:r>
              <a:rPr lang="en-US" altLang="ko-KR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규칙 제</a:t>
            </a:r>
            <a:r>
              <a:rPr lang="en-US" altLang="ko-KR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3</a:t>
            </a:r>
            <a:r>
              <a:rPr lang="ko-KR" altLang="en-US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조</a:t>
            </a:r>
            <a:r>
              <a:rPr lang="en-US" altLang="ko-KR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1400" b="1" dirty="0">
              <a:solidFill>
                <a:srgbClr val="FFFFFF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684213" y="1635646"/>
            <a:ext cx="7993062" cy="3384376"/>
          </a:xfrm>
          <a:prstGeom prst="roundRect">
            <a:avLst>
              <a:gd name="adj" fmla="val 0"/>
            </a:avLst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35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000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2889" name="직사각형 20"/>
          <p:cNvSpPr>
            <a:spLocks noChangeArrowheads="1"/>
          </p:cNvSpPr>
          <p:nvPr/>
        </p:nvSpPr>
        <p:spPr bwMode="auto">
          <a:xfrm>
            <a:off x="747585" y="1665257"/>
            <a:ext cx="7635875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■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취지 </a:t>
            </a: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시장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·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군수는 온천이 발견된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지역 중 </a:t>
            </a:r>
            <a:r>
              <a:rPr lang="ko-KR" altLang="en-US" sz="14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온천원보호지구로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지정되지 아니할 지역으로서</a:t>
            </a:r>
            <a:endParaRPr lang="en-US" altLang="ko-KR" sz="14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algn="just">
              <a:lnSpc>
                <a:spcPct val="200000"/>
              </a:lnSpc>
            </a:pP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    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소규모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온천개발이 필요하다고 인정하는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지역에</a:t>
            </a: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대하여는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구역의 범위 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3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만 </a:t>
            </a:r>
            <a:r>
              <a:rPr lang="ko-KR" altLang="en-US" sz="14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제곱미터</a:t>
            </a:r>
            <a:endParaRPr lang="en-US" altLang="ko-KR" sz="14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algn="just">
              <a:lnSpc>
                <a:spcPct val="200000"/>
              </a:lnSpc>
            </a:pP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     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이내에서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시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·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도지사의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승인을  얻어 </a:t>
            </a:r>
            <a:r>
              <a:rPr lang="ko-KR" altLang="en-US" sz="14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온천공보호구역으로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지정할 수 있음</a:t>
            </a:r>
          </a:p>
          <a:p>
            <a:pPr>
              <a:lnSpc>
                <a:spcPct val="20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■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지정기준 </a:t>
            </a: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14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온천원보호지구로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지정되지 아니한 지역으로 개발예정지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안에서</a:t>
            </a:r>
            <a:endParaRPr lang="en-US" altLang="ko-KR" sz="14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           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온천우선이용권자의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토지가 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50%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를 초과하고 다음 사항에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해당하는 경우</a:t>
            </a:r>
            <a:endParaRPr lang="en-US" altLang="ko-KR" sz="14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   - </a:t>
            </a:r>
            <a:r>
              <a:rPr lang="ko-KR" altLang="en-US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도시계획 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여건</a:t>
            </a:r>
            <a:r>
              <a: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건축물 현황 등 </a:t>
            </a:r>
            <a:r>
              <a:rPr lang="ko-KR" altLang="en-US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소규모 온천개발이 필요한 지역</a:t>
            </a:r>
            <a:endParaRPr lang="en-US" altLang="ko-KR" sz="1200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   - </a:t>
            </a:r>
            <a:r>
              <a:rPr lang="ko-KR" altLang="en-US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시장</a:t>
            </a:r>
            <a:r>
              <a: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·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군수가 토지의 용도 및 형태</a:t>
            </a:r>
            <a:r>
              <a: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지역여건</a:t>
            </a:r>
            <a:r>
              <a: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기존온천의 유무 등을 </a:t>
            </a:r>
            <a:r>
              <a:rPr lang="ko-KR" altLang="en-US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감안하여 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소규모 온천개발이 </a:t>
            </a:r>
            <a:endParaRPr lang="en-US" altLang="ko-KR" sz="1200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     </a:t>
            </a:r>
            <a:r>
              <a:rPr lang="ko-KR" altLang="en-US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적합하다고 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인정하는 </a:t>
            </a:r>
            <a:r>
              <a:rPr lang="ko-KR" altLang="en-US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지역</a:t>
            </a:r>
            <a:endParaRPr lang="ko-KR" altLang="en-US" sz="12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647402" y="1415751"/>
            <a:ext cx="273050" cy="189310"/>
            <a:chOff x="684214" y="1090613"/>
            <a:chExt cx="273050" cy="189310"/>
          </a:xfrm>
        </p:grpSpPr>
        <p:sp>
          <p:nvSpPr>
            <p:cNvPr id="9" name="직사각형 8"/>
            <p:cNvSpPr/>
            <p:nvPr/>
          </p:nvSpPr>
          <p:spPr bwMode="auto">
            <a:xfrm>
              <a:off x="684214" y="1090613"/>
              <a:ext cx="273050" cy="127397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+mn-lt"/>
                <a:ea typeface="+mn-ea"/>
              </a:endParaRPr>
            </a:p>
          </p:txBody>
        </p:sp>
        <p:sp>
          <p:nvSpPr>
            <p:cNvPr id="10" name="직각 삼각형 9"/>
            <p:cNvSpPr>
              <a:spLocks noChangeArrowheads="1"/>
            </p:cNvSpPr>
            <p:nvPr/>
          </p:nvSpPr>
          <p:spPr bwMode="auto">
            <a:xfrm flipH="1" flipV="1">
              <a:off x="684214" y="1216819"/>
              <a:ext cx="71438" cy="63104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12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467544" y="771550"/>
            <a:ext cx="604867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O </a:t>
            </a:r>
            <a:r>
              <a:rPr lang="ko-KR" altLang="en-US" sz="2000" b="1" dirty="0" err="1" smtClean="0">
                <a:latin typeface="나눔고딕" pitchFamily="50" charset="-127"/>
                <a:ea typeface="나눔고딕" pitchFamily="50" charset="-127"/>
              </a:rPr>
              <a:t>온천공보호구역</a:t>
            </a:r>
            <a:r>
              <a:rPr lang="ko-KR" altLang="en-US" sz="2000" b="1" dirty="0" smtClean="0">
                <a:latin typeface="나눔고딕" pitchFamily="50" charset="-127"/>
                <a:ea typeface="나눔고딕" pitchFamily="50" charset="-127"/>
              </a:rPr>
              <a:t> 지정과 온천개발계획 수립</a:t>
            </a:r>
            <a:endParaRPr lang="ko-KR" altLang="en-US" sz="2000" b="1" dirty="0"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0"/>
          <p:cNvSpPr>
            <a:spLocks/>
          </p:cNvSpPr>
          <p:nvPr/>
        </p:nvSpPr>
        <p:spPr bwMode="auto">
          <a:xfrm>
            <a:off x="792659" y="1500305"/>
            <a:ext cx="7883797" cy="301566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pPr>
              <a:lnSpc>
                <a:spcPct val="25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온천원이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고갈된 경우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5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개발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․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이용할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가치가 떨어졌다고 인정되는 경우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5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개발사업이  중단됨으로써  지하수를  오염시키거나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환경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또는 미관을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크게 해치는 경우</a:t>
            </a:r>
          </a:p>
          <a:p>
            <a:pPr>
              <a:lnSpc>
                <a:spcPct val="25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온천공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보호구역으로  지정된  날부터  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1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년 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6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개월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이내에 사업을 시작하지  아니한  경우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50000"/>
              </a:lnSpc>
            </a:pPr>
            <a:r>
              <a:rPr lang="ko-KR" altLang="en-US" sz="1100" b="1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 </a:t>
            </a:r>
            <a:r>
              <a:rPr lang="en-US" altLang="ko-KR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※ </a:t>
            </a:r>
            <a:r>
              <a:rPr lang="ko-KR" altLang="en-US" sz="11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행정절차이행 등 </a:t>
            </a:r>
            <a:r>
              <a:rPr lang="ko-KR" altLang="en-US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부득이한  사유로  사업착수  기한의  연장이  불가피할 경우 </a:t>
            </a:r>
            <a:r>
              <a:rPr lang="en-US" altLang="ko-KR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6</a:t>
            </a:r>
            <a:r>
              <a:rPr lang="ko-KR" altLang="en-US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개월  범위로  </a:t>
            </a:r>
            <a:r>
              <a:rPr lang="en-US" altLang="ko-KR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1</a:t>
            </a:r>
            <a:r>
              <a:rPr lang="ko-KR" altLang="en-US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회에  한하여</a:t>
            </a:r>
            <a:endParaRPr lang="en-US" altLang="ko-KR" sz="1100" dirty="0" smtClean="0">
              <a:solidFill>
                <a:srgbClr val="000000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250000"/>
              </a:lnSpc>
            </a:pPr>
            <a:r>
              <a:rPr lang="en-US" altLang="ko-KR" sz="11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  </a:t>
            </a:r>
            <a:r>
              <a:rPr lang="ko-KR" altLang="en-US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기한 연장 가능</a:t>
            </a:r>
            <a:endParaRPr lang="en-US" altLang="ko-KR" sz="14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  <a:sym typeface="산돌고딕 M" pitchFamily="18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789552"/>
            <a:ext cx="3919736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971601" y="915566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3995935" y="918752"/>
            <a:ext cx="479074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err="1" smtClean="0">
                <a:solidFill>
                  <a:srgbClr val="006600"/>
                </a:solidFill>
              </a:rPr>
              <a:t>지자체가</a:t>
            </a:r>
            <a:r>
              <a:rPr lang="ko-KR" altLang="en-US" sz="2000" dirty="0" smtClean="0">
                <a:solidFill>
                  <a:srgbClr val="006600"/>
                </a:solidFill>
              </a:rPr>
              <a:t>  보호구역을  취소하는  경우는</a:t>
            </a:r>
            <a:r>
              <a:rPr lang="en-US" altLang="ko-KR" sz="2000" dirty="0" smtClean="0">
                <a:solidFill>
                  <a:srgbClr val="006600"/>
                </a:solidFill>
              </a:rPr>
              <a:t>?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7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14243284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9F987C8B-BB57-4A53-A959-36D528DAA2E4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48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23908" name="그룹 3"/>
          <p:cNvGrpSpPr>
            <a:grpSpLocks/>
          </p:cNvGrpSpPr>
          <p:nvPr/>
        </p:nvGrpSpPr>
        <p:grpSpPr bwMode="auto">
          <a:xfrm>
            <a:off x="684213" y="1059581"/>
            <a:ext cx="7775574" cy="3728358"/>
            <a:chOff x="713021" y="1885053"/>
            <a:chExt cx="7976066" cy="3681003"/>
          </a:xfrm>
        </p:grpSpPr>
        <p:sp>
          <p:nvSpPr>
            <p:cNvPr id="17" name="직사각형 6"/>
            <p:cNvSpPr/>
            <p:nvPr/>
          </p:nvSpPr>
          <p:spPr>
            <a:xfrm>
              <a:off x="978455" y="1898459"/>
              <a:ext cx="7552675" cy="343247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849808" y="2241706"/>
              <a:ext cx="7839279" cy="3324350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713021" y="2016009"/>
              <a:ext cx="273577" cy="144586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+mn-lt"/>
                <a:ea typeface="+mn-ea"/>
              </a:endParaRPr>
            </a:p>
          </p:txBody>
        </p:sp>
        <p:sp>
          <p:nvSpPr>
            <p:cNvPr id="20" name="직각 삼각형 19"/>
            <p:cNvSpPr>
              <a:spLocks noChangeArrowheads="1"/>
            </p:cNvSpPr>
            <p:nvPr/>
          </p:nvSpPr>
          <p:spPr bwMode="auto">
            <a:xfrm flipH="1" flipV="1">
              <a:off x="713021" y="2158322"/>
              <a:ext cx="71442" cy="72184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+mn-lt"/>
                <a:ea typeface="+mn-ea"/>
              </a:endParaRPr>
            </a:p>
          </p:txBody>
        </p:sp>
        <p:sp>
          <p:nvSpPr>
            <p:cNvPr id="123913" name="직사각형 20"/>
            <p:cNvSpPr>
              <a:spLocks noChangeArrowheads="1"/>
            </p:cNvSpPr>
            <p:nvPr/>
          </p:nvSpPr>
          <p:spPr bwMode="auto">
            <a:xfrm>
              <a:off x="879630" y="2382707"/>
              <a:ext cx="7793300" cy="3129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just">
                <a:lnSpc>
                  <a:spcPct val="16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취지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시장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군수는 온천이 발견된 지역 중 온천개발이 필요하다고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인정하는 지역에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60000"/>
                </a:lnSpc>
              </a:pP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        온천발견신고를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수리한 날부터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6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개월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이내에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온천개발계획을 수립하여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6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    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도지사의 승인을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받아야 한다</a:t>
              </a:r>
            </a:p>
            <a:p>
              <a:pPr algn="just">
                <a:lnSpc>
                  <a:spcPct val="160000"/>
                </a:lnSpc>
              </a:pPr>
              <a:endParaRPr lang="en-US" altLang="ko-KR" sz="5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60000"/>
                </a:lnSpc>
              </a:pPr>
              <a:r>
                <a:rPr lang="en-US" altLang="ko-KR" sz="1100" b="1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         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*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다만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시장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·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군수가 그 기간에 개발계획을 수립하지 아니하거나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승인을 신청하지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아니하였을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때에는</a:t>
              </a:r>
              <a:endParaRPr lang="en-US" altLang="ko-KR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just">
                <a:lnSpc>
                  <a:spcPct val="160000"/>
                </a:lnSpc>
              </a:pP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          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온천우선이용권자가 개발계획을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수립하여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시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·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도지사에게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승인을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신청할 수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있다</a:t>
              </a:r>
              <a:endParaRPr lang="en-US" altLang="ko-KR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just">
                <a:lnSpc>
                  <a:spcPct val="16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개발계획의 대상지역이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다른 법령에 의해 지정된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개발지구 안에 있다면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타법에 따라 수립된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6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계획에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적합하게 온천개발계획을 수립하여야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함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6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시장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 및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온천우선 </a:t>
              </a:r>
              <a:r>
                <a:rPr lang="ko-KR" altLang="en-US" sz="14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이용권자는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계획수립 사항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법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10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 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항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의 각호의 내용이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6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변경될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때에는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이에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적합하게 당해 온천개발계획을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조정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하여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도지사의 승인을 얻어야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함</a:t>
              </a:r>
              <a:endPara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23914" name="직사각형 21"/>
            <p:cNvSpPr>
              <a:spLocks noChangeArrowheads="1"/>
            </p:cNvSpPr>
            <p:nvPr/>
          </p:nvSpPr>
          <p:spPr bwMode="auto">
            <a:xfrm>
              <a:off x="999625" y="1885053"/>
              <a:ext cx="7099206" cy="319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2.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온천개발계획 수립</a:t>
              </a:r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변경</a:t>
              </a:r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취소 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10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,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영 제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7,8,9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,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규칙 제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5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</p:txBody>
        </p:sp>
      </p:grpSp>
      <p:sp>
        <p:nvSpPr>
          <p:cNvPr id="12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25CFF369-60C2-47B6-ADB3-8680A8B4B1E4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49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24931" name="그룹 3"/>
          <p:cNvGrpSpPr>
            <a:grpSpLocks/>
          </p:cNvGrpSpPr>
          <p:nvPr/>
        </p:nvGrpSpPr>
        <p:grpSpPr bwMode="auto">
          <a:xfrm>
            <a:off x="684213" y="1096456"/>
            <a:ext cx="7632700" cy="3491517"/>
            <a:chOff x="713021" y="1866523"/>
            <a:chExt cx="7543842" cy="4231618"/>
          </a:xfrm>
        </p:grpSpPr>
        <p:sp>
          <p:nvSpPr>
            <p:cNvPr id="17" name="직사각형 6"/>
            <p:cNvSpPr/>
            <p:nvPr/>
          </p:nvSpPr>
          <p:spPr>
            <a:xfrm>
              <a:off x="978185" y="1899219"/>
              <a:ext cx="3450273" cy="341991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srgbClr val="FFFFFF"/>
                </a:solidFill>
                <a:latin typeface="+mj-lt"/>
                <a:ea typeface="HY울릉도M" panose="02030600000101010101" pitchFamily="18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748739" y="2241211"/>
              <a:ext cx="7508124" cy="3856930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dirty="0">
                <a:solidFill>
                  <a:prstClr val="white"/>
                </a:solidFill>
                <a:latin typeface="+mj-lt"/>
                <a:ea typeface="HY견고딕" panose="02030600000101010101" pitchFamily="18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713021" y="2016102"/>
              <a:ext cx="273009" cy="14430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0" name="직각 삼각형 19"/>
            <p:cNvSpPr>
              <a:spLocks noChangeArrowheads="1"/>
            </p:cNvSpPr>
            <p:nvPr/>
          </p:nvSpPr>
          <p:spPr bwMode="auto">
            <a:xfrm flipH="1" flipV="1">
              <a:off x="713021" y="2159103"/>
              <a:ext cx="71437" cy="71429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138250" name="직사각형 20"/>
            <p:cNvSpPr>
              <a:spLocks noChangeArrowheads="1"/>
            </p:cNvSpPr>
            <p:nvPr/>
          </p:nvSpPr>
          <p:spPr bwMode="auto">
            <a:xfrm>
              <a:off x="925893" y="2349328"/>
              <a:ext cx="7195520" cy="374881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latin typeface="나눔고딕" pitchFamily="50" charset="-127"/>
                  <a:ea typeface="나눔고딕" pitchFamily="50" charset="-127"/>
                </a:rPr>
                <a:t>대상 지역</a:t>
              </a:r>
              <a:r>
                <a:rPr lang="ko-KR" altLang="en-US" sz="1400" dirty="0" smtClean="0"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dirty="0"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온천개발 필요성이 인정되는 </a:t>
              </a:r>
              <a:r>
                <a:rPr lang="en-US" altLang="ko-KR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3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만㎡ 이상인 </a:t>
              </a:r>
              <a:r>
                <a:rPr lang="ko-KR" altLang="en-US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지역</a:t>
              </a:r>
              <a:endPara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수립 시기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온천발견신고수리일로부터 </a:t>
              </a:r>
              <a:r>
                <a:rPr lang="en-US" altLang="ko-KR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6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개월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이내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온천개발계획의 포함할 내용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10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 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항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-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주변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여건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수요 전망 및 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개발 </a:t>
              </a:r>
              <a:r>
                <a:rPr lang="ko-KR" altLang="en-US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방향</a:t>
              </a:r>
              <a:endParaRPr lang="en-US" altLang="ko-KR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-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온천자원의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이용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관리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보호 및 기존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온천원에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대한 영향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등에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관한 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  </a:t>
              </a:r>
              <a:r>
                <a:rPr lang="ko-KR" altLang="en-US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온천전문검사기관의 검사보고서</a:t>
              </a:r>
              <a:endParaRPr lang="en-US" altLang="ko-KR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-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개발면적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토지이용계획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온천이용시설 설치계획을 포함한 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해당 지역의 </a:t>
              </a:r>
              <a:endParaRPr lang="en-US" altLang="ko-KR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      </a:t>
              </a:r>
              <a:r>
                <a:rPr lang="ko-KR" altLang="en-US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조성</a:t>
              </a:r>
              <a:r>
                <a:rPr lang="en-US" altLang="ko-KR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정비에 </a:t>
              </a:r>
              <a:r>
                <a:rPr lang="ko-KR" altLang="en-US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관한 사항</a:t>
              </a:r>
              <a:endParaRPr lang="en-US" altLang="ko-KR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- </a:t>
              </a:r>
              <a:r>
                <a:rPr lang="ko-KR" altLang="en-US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폐기물</a:t>
              </a:r>
              <a:r>
                <a:rPr lang="en-US" altLang="ko-KR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하수 처리 등 주변환경 정비 및 관광자원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등과의 연계에 관한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사항</a:t>
              </a:r>
              <a:endPara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38251" name="직사각형 21"/>
            <p:cNvSpPr>
              <a:spLocks noChangeArrowheads="1"/>
            </p:cNvSpPr>
            <p:nvPr/>
          </p:nvSpPr>
          <p:spPr bwMode="auto">
            <a:xfrm>
              <a:off x="1018979" y="1866523"/>
              <a:ext cx="3211782" cy="39166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>
                <a:defRPr/>
              </a:pPr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3. </a:t>
              </a:r>
              <a:r>
                <a:rPr lang="ko-KR" altLang="en-US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개발계획의 내용</a:t>
              </a:r>
              <a:endParaRPr lang="en-US" altLang="ko-KR" sz="15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rgbClr val="155B93">
                <a:shade val="45000"/>
                <a:satMod val="135000"/>
              </a:srgbClr>
              <a:prstClr val="white"/>
            </a:duotone>
            <a:extLst/>
          </a:blip>
          <a:srcRect/>
          <a:stretch>
            <a:fillRect/>
          </a:stretch>
        </p:blipFill>
        <p:spPr bwMode="auto">
          <a:xfrm rot="16663799">
            <a:off x="921382" y="1668877"/>
            <a:ext cx="216889" cy="259746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rgbClr val="155B93">
                <a:shade val="45000"/>
                <a:satMod val="135000"/>
              </a:srgbClr>
              <a:prstClr val="white"/>
            </a:duotone>
            <a:extLst/>
          </a:blip>
          <a:srcRect/>
          <a:stretch>
            <a:fillRect/>
          </a:stretch>
        </p:blipFill>
        <p:spPr bwMode="auto">
          <a:xfrm rot="16663799">
            <a:off x="921381" y="2316949"/>
            <a:ext cx="216889" cy="259746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rgbClr val="155B93">
                <a:shade val="45000"/>
                <a:satMod val="135000"/>
              </a:srgbClr>
              <a:prstClr val="white"/>
            </a:duotone>
            <a:extLst/>
          </a:blip>
          <a:srcRect/>
          <a:stretch>
            <a:fillRect/>
          </a:stretch>
        </p:blipFill>
        <p:spPr bwMode="auto">
          <a:xfrm rot="16663799">
            <a:off x="935900" y="1990741"/>
            <a:ext cx="216889" cy="259746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15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 dirty="0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82BE0136-2047-40D9-87F2-CFE6B46815B8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5</a:t>
            </a:fld>
            <a:endParaRPr kumimoji="0" lang="en-US" altLang="en-US" sz="1000" b="1" dirty="0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09586" name="Text Box 18"/>
          <p:cNvSpPr txBox="1">
            <a:spLocks noChangeArrowheads="1"/>
          </p:cNvSpPr>
          <p:nvPr/>
        </p:nvSpPr>
        <p:spPr bwMode="auto">
          <a:xfrm>
            <a:off x="467544" y="915566"/>
            <a:ext cx="247104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O </a:t>
            </a:r>
            <a:r>
              <a:rPr lang="ko-KR" altLang="en-US" sz="2000" b="1" dirty="0" err="1" smtClean="0">
                <a:latin typeface="나눔고딕" pitchFamily="50" charset="-127"/>
                <a:ea typeface="나눔고딕" pitchFamily="50" charset="-127"/>
              </a:rPr>
              <a:t>온천법</a:t>
            </a:r>
            <a:r>
              <a:rPr lang="ko-KR" altLang="en-US" sz="2000" b="1" dirty="0" smtClean="0">
                <a:latin typeface="나눔고딕" pitchFamily="50" charset="-127"/>
                <a:ea typeface="나눔고딕" pitchFamily="50" charset="-127"/>
              </a:rPr>
              <a:t> 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연혁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795014" y="1419622"/>
            <a:ext cx="8025458" cy="3665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❍ </a:t>
            </a:r>
            <a:r>
              <a:rPr lang="en-US" altLang="ko-KR" b="1" dirty="0">
                <a:latin typeface="나눔고딕" pitchFamily="50" charset="-127"/>
                <a:ea typeface="나눔고딕" pitchFamily="50" charset="-127"/>
              </a:rPr>
              <a:t>'80. 2. 4 </a:t>
            </a:r>
            <a:r>
              <a:rPr lang="ko-KR" altLang="en-US" b="1" dirty="0" smtClean="0">
                <a:latin typeface="나눔고딕" pitchFamily="50" charset="-127"/>
                <a:ea typeface="나눔고딕" pitchFamily="50" charset="-127"/>
              </a:rPr>
              <a:t>온천업무 주관부처 지정 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700" b="1" dirty="0" smtClean="0">
                <a:latin typeface="나눔고딕" pitchFamily="50" charset="-127"/>
                <a:ea typeface="나눔고딕" pitchFamily="50" charset="-127"/>
              </a:rPr>
              <a:t>내무부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) *</a:t>
            </a:r>
            <a:r>
              <a:rPr lang="ko-KR" altLang="en-US" sz="1700" b="1" dirty="0">
                <a:latin typeface="나눔고딕" pitchFamily="50" charset="-127"/>
                <a:ea typeface="나눔고딕" pitchFamily="50" charset="-127"/>
              </a:rPr>
              <a:t> 총리실 주관  관계부처  회의</a:t>
            </a:r>
            <a:endParaRPr lang="en-US" altLang="ko-KR" sz="1700" b="1" dirty="0" smtClean="0"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170000"/>
              </a:lnSpc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❍ </a:t>
            </a:r>
            <a:r>
              <a:rPr lang="ko-KR" altLang="en-US" b="1" dirty="0">
                <a:latin typeface="나눔고딕" pitchFamily="50" charset="-127"/>
                <a:ea typeface="나눔고딕" pitchFamily="50" charset="-127"/>
              </a:rPr>
              <a:t>‘</a:t>
            </a:r>
            <a:r>
              <a:rPr lang="en-US" altLang="ko-KR" b="1" dirty="0">
                <a:latin typeface="나눔고딕" pitchFamily="50" charset="-127"/>
                <a:ea typeface="나눔고딕" pitchFamily="50" charset="-127"/>
              </a:rPr>
              <a:t>81. 3. 2 </a:t>
            </a:r>
            <a:r>
              <a:rPr lang="ko-KR" altLang="en-US" b="1" dirty="0" err="1">
                <a:latin typeface="나눔고딕" pitchFamily="50" charset="-127"/>
                <a:ea typeface="나눔고딕" pitchFamily="50" charset="-127"/>
              </a:rPr>
              <a:t>온천법</a:t>
            </a:r>
            <a:r>
              <a:rPr lang="ko-KR" altLang="en-US" b="1" dirty="0">
                <a:latin typeface="나눔고딕" pitchFamily="50" charset="-127"/>
                <a:ea typeface="나눔고딕" pitchFamily="50" charset="-127"/>
              </a:rPr>
              <a:t> 제정</a:t>
            </a:r>
            <a:r>
              <a:rPr lang="en-US" altLang="ko-KR" b="1" dirty="0">
                <a:latin typeface="나눔고딕" pitchFamily="50" charset="-127"/>
                <a:ea typeface="나눔고딕" pitchFamily="50" charset="-127"/>
              </a:rPr>
              <a:t>·</a:t>
            </a:r>
            <a:r>
              <a:rPr lang="ko-KR" altLang="en-US" b="1" dirty="0" smtClean="0">
                <a:latin typeface="나눔고딕" pitchFamily="50" charset="-127"/>
                <a:ea typeface="나눔고딕" pitchFamily="50" charset="-127"/>
              </a:rPr>
              <a:t>공포 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700" b="1" dirty="0">
                <a:latin typeface="나눔고딕" pitchFamily="50" charset="-127"/>
                <a:ea typeface="나눔고딕" pitchFamily="50" charset="-127"/>
              </a:rPr>
              <a:t>법률 제</a:t>
            </a:r>
            <a:r>
              <a:rPr lang="en-US" altLang="ko-KR" sz="1700" b="1" dirty="0">
                <a:latin typeface="나눔고딕" pitchFamily="50" charset="-127"/>
                <a:ea typeface="나눔고딕" pitchFamily="50" charset="-127"/>
              </a:rPr>
              <a:t>3377</a:t>
            </a:r>
            <a:r>
              <a:rPr lang="ko-KR" altLang="en-US" sz="1700" b="1" dirty="0">
                <a:latin typeface="나눔고딕" pitchFamily="50" charset="-127"/>
                <a:ea typeface="나눔고딕" pitchFamily="50" charset="-127"/>
              </a:rPr>
              <a:t>호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>
              <a:lnSpc>
                <a:spcPct val="170000"/>
              </a:lnSpc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❍ </a:t>
            </a:r>
            <a:r>
              <a:rPr lang="ko-KR" altLang="en-US" b="1" dirty="0" smtClean="0">
                <a:latin typeface="나눔고딕" pitchFamily="50" charset="-127"/>
                <a:ea typeface="나눔고딕" pitchFamily="50" charset="-127"/>
              </a:rPr>
              <a:t>‘</a:t>
            </a:r>
            <a:r>
              <a:rPr lang="en-US" altLang="ko-KR" b="1" dirty="0">
                <a:latin typeface="나눔고딕" pitchFamily="50" charset="-127"/>
                <a:ea typeface="나눔고딕" pitchFamily="50" charset="-127"/>
              </a:rPr>
              <a:t>81. 6. 18 </a:t>
            </a:r>
            <a:r>
              <a:rPr lang="ko-KR" altLang="en-US" b="1" dirty="0" err="1">
                <a:latin typeface="나눔고딕" pitchFamily="50" charset="-127"/>
                <a:ea typeface="나눔고딕" pitchFamily="50" charset="-127"/>
              </a:rPr>
              <a:t>온천법시행령</a:t>
            </a:r>
            <a:r>
              <a:rPr lang="ko-KR" altLang="en-US" b="1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b="1" dirty="0" smtClean="0">
                <a:latin typeface="나눔고딕" pitchFamily="50" charset="-127"/>
                <a:ea typeface="나눔고딕" pitchFamily="50" charset="-127"/>
              </a:rPr>
              <a:t> 제정</a:t>
            </a:r>
            <a:r>
              <a:rPr lang="en-US" altLang="ko-KR" b="1" dirty="0">
                <a:latin typeface="나눔고딕" pitchFamily="50" charset="-127"/>
                <a:ea typeface="나눔고딕" pitchFamily="50" charset="-127"/>
              </a:rPr>
              <a:t>·</a:t>
            </a:r>
            <a:r>
              <a:rPr lang="ko-KR" altLang="en-US" b="1" dirty="0" smtClean="0">
                <a:latin typeface="나눔고딕" pitchFamily="50" charset="-127"/>
                <a:ea typeface="나눔고딕" pitchFamily="50" charset="-127"/>
              </a:rPr>
              <a:t>공포 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700" b="1" dirty="0">
                <a:latin typeface="나눔고딕" pitchFamily="50" charset="-127"/>
                <a:ea typeface="나눔고딕" pitchFamily="50" charset="-127"/>
              </a:rPr>
              <a:t>대통령령 제</a:t>
            </a:r>
            <a:r>
              <a:rPr lang="en-US" altLang="ko-KR" sz="1700" b="1" dirty="0">
                <a:latin typeface="나눔고딕" pitchFamily="50" charset="-127"/>
                <a:ea typeface="나눔고딕" pitchFamily="50" charset="-127"/>
              </a:rPr>
              <a:t>10354</a:t>
            </a:r>
            <a:r>
              <a:rPr lang="ko-KR" altLang="en-US" sz="1700" b="1" dirty="0">
                <a:latin typeface="나눔고딕" pitchFamily="50" charset="-127"/>
                <a:ea typeface="나눔고딕" pitchFamily="50" charset="-127"/>
              </a:rPr>
              <a:t>호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>
              <a:lnSpc>
                <a:spcPct val="170000"/>
              </a:lnSpc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❍ </a:t>
            </a:r>
            <a:r>
              <a:rPr lang="ko-KR" altLang="en-US" b="1" dirty="0" smtClean="0">
                <a:latin typeface="나눔고딕" pitchFamily="50" charset="-127"/>
                <a:ea typeface="나눔고딕" pitchFamily="50" charset="-127"/>
              </a:rPr>
              <a:t>‘</a:t>
            </a:r>
            <a:r>
              <a:rPr lang="en-US" altLang="ko-KR" b="1" dirty="0">
                <a:latin typeface="나눔고딕" pitchFamily="50" charset="-127"/>
                <a:ea typeface="나눔고딕" pitchFamily="50" charset="-127"/>
              </a:rPr>
              <a:t>81. 7. </a:t>
            </a:r>
            <a:r>
              <a:rPr lang="en-US" altLang="ko-KR" b="1" dirty="0" smtClean="0">
                <a:latin typeface="나눔고딕" pitchFamily="50" charset="-127"/>
                <a:ea typeface="나눔고딕" pitchFamily="50" charset="-127"/>
              </a:rPr>
              <a:t> 1 </a:t>
            </a:r>
            <a:r>
              <a:rPr lang="ko-KR" altLang="en-US" b="1" dirty="0" err="1">
                <a:latin typeface="나눔고딕" pitchFamily="50" charset="-127"/>
                <a:ea typeface="나눔고딕" pitchFamily="50" charset="-127"/>
              </a:rPr>
              <a:t>온천법시행규칙</a:t>
            </a:r>
            <a:r>
              <a:rPr lang="ko-KR" altLang="en-US" b="1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b="1" dirty="0" smtClean="0">
                <a:latin typeface="나눔고딕" pitchFamily="50" charset="-127"/>
                <a:ea typeface="나눔고딕" pitchFamily="50" charset="-127"/>
              </a:rPr>
              <a:t> 제정</a:t>
            </a:r>
            <a:r>
              <a:rPr lang="en-US" altLang="ko-KR" b="1" dirty="0">
                <a:latin typeface="나눔고딕" pitchFamily="50" charset="-127"/>
                <a:ea typeface="나눔고딕" pitchFamily="50" charset="-127"/>
              </a:rPr>
              <a:t>·</a:t>
            </a:r>
            <a:r>
              <a:rPr lang="ko-KR" altLang="en-US" b="1" dirty="0" smtClean="0">
                <a:latin typeface="나눔고딕" pitchFamily="50" charset="-127"/>
                <a:ea typeface="나눔고딕" pitchFamily="50" charset="-127"/>
              </a:rPr>
              <a:t>공포 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700" b="1" dirty="0" err="1">
                <a:latin typeface="나눔고딕" pitchFamily="50" charset="-127"/>
                <a:ea typeface="나눔고딕" pitchFamily="50" charset="-127"/>
              </a:rPr>
              <a:t>내무부령</a:t>
            </a:r>
            <a:r>
              <a:rPr lang="ko-KR" altLang="en-US" sz="1700" b="1" dirty="0">
                <a:latin typeface="나눔고딕" pitchFamily="50" charset="-127"/>
                <a:ea typeface="나눔고딕" pitchFamily="50" charset="-127"/>
              </a:rPr>
              <a:t> 제</a:t>
            </a:r>
            <a:r>
              <a:rPr lang="en-US" altLang="ko-KR" sz="1700" b="1" dirty="0">
                <a:latin typeface="나눔고딕" pitchFamily="50" charset="-127"/>
                <a:ea typeface="나눔고딕" pitchFamily="50" charset="-127"/>
              </a:rPr>
              <a:t>350</a:t>
            </a:r>
            <a:r>
              <a:rPr lang="ko-KR" altLang="en-US" sz="1700" b="1" dirty="0">
                <a:latin typeface="나눔고딕" pitchFamily="50" charset="-127"/>
                <a:ea typeface="나눔고딕" pitchFamily="50" charset="-127"/>
              </a:rPr>
              <a:t>호</a:t>
            </a:r>
            <a:r>
              <a:rPr lang="en-US" altLang="ko-KR" sz="1700" b="1" dirty="0"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1700" dirty="0"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170000"/>
              </a:lnSpc>
            </a:pPr>
            <a:r>
              <a:rPr lang="ko-KR" altLang="en-US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❍ </a:t>
            </a:r>
            <a:r>
              <a:rPr lang="ko-KR" altLang="en-US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현행  </a:t>
            </a:r>
            <a:r>
              <a:rPr lang="ko-KR" altLang="en-US" b="1" dirty="0" err="1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온천법</a:t>
            </a:r>
            <a:r>
              <a:rPr lang="ko-KR" altLang="en-US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시행  </a:t>
            </a:r>
            <a:r>
              <a:rPr lang="en-US" altLang="ko-KR" sz="1700" b="1" dirty="0">
                <a:latin typeface="나눔고딕" pitchFamily="50" charset="-127"/>
                <a:ea typeface="나눔고딕" pitchFamily="50" charset="-127"/>
              </a:rPr>
              <a:t>(‘16.12.27)</a:t>
            </a:r>
            <a:endParaRPr lang="ko-KR" altLang="en-US" sz="1700" b="1" dirty="0"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170000"/>
              </a:lnSpc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   ▶  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2016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년까지 총 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28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회의 개정을 거쳐 현행 </a:t>
            </a:r>
            <a:r>
              <a:rPr lang="ko-KR" altLang="en-US" dirty="0" err="1" smtClean="0">
                <a:latin typeface="나눔고딕" pitchFamily="50" charset="-127"/>
                <a:ea typeface="나눔고딕" pitchFamily="50" charset="-127"/>
              </a:rPr>
              <a:t>온천법에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 이름</a:t>
            </a:r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170000"/>
              </a:lnSpc>
            </a:pP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 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▶  평균 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2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년에 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1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회의 개정을 거쳤으며 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2006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년 이후에는 매년 개정</a:t>
            </a:r>
            <a:endParaRPr lang="en-US" altLang="ko-KR" dirty="0">
              <a:latin typeface="나눔고딕" pitchFamily="50" charset="-127"/>
              <a:ea typeface="나눔고딕" pitchFamily="50" charset="-127"/>
            </a:endParaRPr>
          </a:p>
          <a:p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6" name="TextBox 30"/>
          <p:cNvSpPr txBox="1">
            <a:spLocks noChangeArrowheads="1"/>
          </p:cNvSpPr>
          <p:nvPr/>
        </p:nvSpPr>
        <p:spPr bwMode="auto">
          <a:xfrm>
            <a:off x="468313" y="267494"/>
            <a:ext cx="75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Ⅰ.</a:t>
            </a:r>
            <a:r>
              <a:rPr kumimoji="0" lang="en-US" altLang="ko-KR" sz="24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총론</a:t>
            </a:r>
          </a:p>
        </p:txBody>
      </p:sp>
    </p:spTree>
    <p:extLst>
      <p:ext uri="{BB962C8B-B14F-4D97-AF65-F5344CB8AC3E}">
        <p14:creationId xmlns:p14="http://schemas.microsoft.com/office/powerpoint/2010/main" xmlns="" val="25418271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5DB9EBE2-99B8-4E27-BF3A-BB585AA506AE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50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25955" name="그룹 3"/>
          <p:cNvGrpSpPr>
            <a:grpSpLocks/>
          </p:cNvGrpSpPr>
          <p:nvPr/>
        </p:nvGrpSpPr>
        <p:grpSpPr bwMode="auto">
          <a:xfrm>
            <a:off x="684214" y="952441"/>
            <a:ext cx="7543799" cy="1763325"/>
            <a:chOff x="713021" y="1844972"/>
            <a:chExt cx="7543841" cy="2188991"/>
          </a:xfrm>
        </p:grpSpPr>
        <p:sp>
          <p:nvSpPr>
            <p:cNvPr id="17" name="직사각형 6"/>
            <p:cNvSpPr/>
            <p:nvPr/>
          </p:nvSpPr>
          <p:spPr>
            <a:xfrm>
              <a:off x="978134" y="1898459"/>
              <a:ext cx="6287006" cy="342785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849546" y="2241244"/>
              <a:ext cx="7407316" cy="1791530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000" dirty="0" smtClean="0">
                  <a:solidFill>
                    <a:prstClr val="white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endParaRPr lang="ko-KR" altLang="en-US" sz="2000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713021" y="2015895"/>
              <a:ext cx="273052" cy="144414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" name="직각 삼각형 19"/>
            <p:cNvSpPr>
              <a:spLocks noChangeArrowheads="1"/>
            </p:cNvSpPr>
            <p:nvPr/>
          </p:nvSpPr>
          <p:spPr bwMode="auto">
            <a:xfrm flipH="1" flipV="1">
              <a:off x="713021" y="2158722"/>
              <a:ext cx="71437" cy="73001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25974" name="직사각형 20"/>
            <p:cNvSpPr>
              <a:spLocks noChangeArrowheads="1"/>
            </p:cNvSpPr>
            <p:nvPr/>
          </p:nvSpPr>
          <p:spPr bwMode="auto">
            <a:xfrm>
              <a:off x="856392" y="2201919"/>
              <a:ext cx="7196178" cy="1832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8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온천원보호지구가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다른 법령에 의하여 개발지구로 되어 있는 경우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 </a:t>
              </a:r>
            </a:p>
            <a:p>
              <a:pPr algn="just">
                <a:lnSpc>
                  <a:spcPct val="18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온천개발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계획수립 시 타법에 의한 계획에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적합하게 수립하여야 함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80000"/>
                </a:lnSpc>
              </a:pP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▷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개발촉진지구의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기본계획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공원계획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관광지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등 조성계획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개발계획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산업집적활성화기본계획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endParaRPr lang="en-US" altLang="ko-KR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80000"/>
                </a:lnSpc>
              </a:pP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산업단지개발계획</a:t>
              </a:r>
              <a:endPara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25975" name="직사각형 21"/>
            <p:cNvSpPr>
              <a:spLocks noChangeArrowheads="1"/>
            </p:cNvSpPr>
            <p:nvPr/>
          </p:nvSpPr>
          <p:spPr bwMode="auto">
            <a:xfrm>
              <a:off x="1009885" y="1844972"/>
              <a:ext cx="6346860" cy="401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4. </a:t>
              </a:r>
              <a:r>
                <a:rPr lang="ko-KR" altLang="en-US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타 계획에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적합한 개발계획 </a:t>
              </a:r>
              <a:r>
                <a:rPr lang="ko-KR" altLang="en-US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수립 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10</a:t>
              </a:r>
              <a:r>
                <a:rPr lang="ko-KR" altLang="en-US" sz="14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,</a:t>
              </a:r>
              <a:r>
                <a:rPr lang="ko-KR" altLang="en-US" sz="14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제</a:t>
              </a:r>
              <a:r>
                <a:rPr lang="en-US" altLang="ko-KR" sz="14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10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조의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2~4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</p:txBody>
        </p:sp>
      </p:grpSp>
      <p:grpSp>
        <p:nvGrpSpPr>
          <p:cNvPr id="125956" name="그룹 14"/>
          <p:cNvGrpSpPr>
            <a:grpSpLocks/>
          </p:cNvGrpSpPr>
          <p:nvPr/>
        </p:nvGrpSpPr>
        <p:grpSpPr bwMode="auto">
          <a:xfrm>
            <a:off x="719932" y="2931790"/>
            <a:ext cx="7543799" cy="1990930"/>
            <a:chOff x="713021" y="2020916"/>
            <a:chExt cx="7543841" cy="2379233"/>
          </a:xfrm>
        </p:grpSpPr>
        <p:sp>
          <p:nvSpPr>
            <p:cNvPr id="16" name="직사각형 6"/>
            <p:cNvSpPr/>
            <p:nvPr/>
          </p:nvSpPr>
          <p:spPr>
            <a:xfrm>
              <a:off x="978134" y="2071162"/>
              <a:ext cx="3908447" cy="342905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3" name="모서리가 둥근 직사각형 22"/>
            <p:cNvSpPr/>
            <p:nvPr/>
          </p:nvSpPr>
          <p:spPr>
            <a:xfrm>
              <a:off x="849546" y="2414066"/>
              <a:ext cx="7407316" cy="1981008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713021" y="2187834"/>
              <a:ext cx="273052" cy="14513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5" name="직각 삼각형 24"/>
            <p:cNvSpPr>
              <a:spLocks noChangeArrowheads="1"/>
            </p:cNvSpPr>
            <p:nvPr/>
          </p:nvSpPr>
          <p:spPr bwMode="auto">
            <a:xfrm flipH="1" flipV="1">
              <a:off x="713021" y="2331540"/>
              <a:ext cx="71438" cy="71142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25968" name="직사각형 25"/>
            <p:cNvSpPr>
              <a:spLocks noChangeArrowheads="1"/>
            </p:cNvSpPr>
            <p:nvPr/>
          </p:nvSpPr>
          <p:spPr bwMode="auto">
            <a:xfrm>
              <a:off x="970197" y="2502280"/>
              <a:ext cx="7196178" cy="18978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8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개발계획을 승인하거나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변경승인할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때에는 관계 행정기관의 장과 미리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협의하여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8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승인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또는 변경승인을 받은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경우 건축법 등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(30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 법률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69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 조항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에서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규정한  허가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</a:p>
            <a:p>
              <a:pPr algn="just">
                <a:lnSpc>
                  <a:spcPct val="18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신고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결정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승인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지정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인가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면허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협의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해제 등을 받은 것으로 봄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제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10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조의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2)</a:t>
              </a:r>
              <a:endPara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80000"/>
                </a:lnSpc>
              </a:pP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▷ 온천의 </a:t>
              </a:r>
              <a:r>
                <a:rPr lang="ko-KR" altLang="en-US" sz="1200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이용허가시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공중위생관리법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등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(5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 법률 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7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 조항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인허가 의제 처리함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제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16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조의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2)</a:t>
              </a:r>
              <a:endParaRPr lang="ko-KR" altLang="en-US" sz="1200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25969" name="직사각형 26"/>
            <p:cNvSpPr>
              <a:spLocks noChangeArrowheads="1"/>
            </p:cNvSpPr>
            <p:nvPr/>
          </p:nvSpPr>
          <p:spPr bwMode="auto">
            <a:xfrm>
              <a:off x="1019410" y="2020916"/>
              <a:ext cx="3867172" cy="386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5</a:t>
              </a:r>
              <a:r>
                <a:rPr lang="en-US" altLang="ko-KR" sz="15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  <a:r>
                <a:rPr lang="ko-KR" altLang="en-US" sz="1500" b="1" dirty="0" err="1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다른법령에</a:t>
              </a:r>
              <a:r>
                <a:rPr lang="ko-KR" altLang="en-US" sz="15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 따른 </a:t>
              </a:r>
              <a:r>
                <a:rPr lang="ko-KR" altLang="en-US" sz="1500" b="1" dirty="0" err="1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인허가등</a:t>
              </a:r>
              <a:r>
                <a:rPr lang="ko-KR" altLang="en-US" sz="15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 의제</a:t>
              </a:r>
              <a:r>
                <a:rPr lang="ko-KR" altLang="en-US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처리 </a:t>
              </a:r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</a:p>
          </p:txBody>
        </p:sp>
      </p:grpSp>
      <p:sp>
        <p:nvSpPr>
          <p:cNvPr id="22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5DB9EBE2-99B8-4E27-BF3A-BB585AA506AE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51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25955" name="그룹 3"/>
          <p:cNvGrpSpPr>
            <a:grpSpLocks/>
          </p:cNvGrpSpPr>
          <p:nvPr/>
        </p:nvGrpSpPr>
        <p:grpSpPr bwMode="auto">
          <a:xfrm>
            <a:off x="539553" y="896911"/>
            <a:ext cx="7688461" cy="4051103"/>
            <a:chOff x="568359" y="1853229"/>
            <a:chExt cx="7688504" cy="5399664"/>
          </a:xfrm>
        </p:grpSpPr>
        <p:sp>
          <p:nvSpPr>
            <p:cNvPr id="17" name="직사각형 6"/>
            <p:cNvSpPr/>
            <p:nvPr/>
          </p:nvSpPr>
          <p:spPr>
            <a:xfrm>
              <a:off x="978134" y="1898459"/>
              <a:ext cx="5675345" cy="342785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568359" y="2241244"/>
              <a:ext cx="7688504" cy="497227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713021" y="2015895"/>
              <a:ext cx="273052" cy="144414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+mn-lt"/>
                <a:ea typeface="+mn-ea"/>
              </a:endParaRPr>
            </a:p>
          </p:txBody>
        </p:sp>
        <p:sp>
          <p:nvSpPr>
            <p:cNvPr id="20" name="직각 삼각형 19"/>
            <p:cNvSpPr>
              <a:spLocks noChangeArrowheads="1"/>
            </p:cNvSpPr>
            <p:nvPr/>
          </p:nvSpPr>
          <p:spPr bwMode="auto">
            <a:xfrm flipH="1" flipV="1">
              <a:off x="713021" y="2158722"/>
              <a:ext cx="71437" cy="73001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+mn-lt"/>
                <a:ea typeface="+mn-ea"/>
              </a:endParaRPr>
            </a:p>
          </p:txBody>
        </p:sp>
        <p:sp>
          <p:nvSpPr>
            <p:cNvPr id="125974" name="직사각형 20"/>
            <p:cNvSpPr>
              <a:spLocks noChangeArrowheads="1"/>
            </p:cNvSpPr>
            <p:nvPr/>
          </p:nvSpPr>
          <p:spPr bwMode="auto">
            <a:xfrm>
              <a:off x="970197" y="2330115"/>
              <a:ext cx="7196178" cy="4922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80000"/>
                </a:lnSpc>
              </a:pP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온천공의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위치 및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현황확인 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지리적 좌표 등 정확성 고려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  <a:p>
              <a:pPr>
                <a:lnSpc>
                  <a:spcPct val="180000"/>
                </a:lnSpc>
              </a:pP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ko-KR" altLang="en-US" sz="12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및 온천개발예정지역내의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일 적정 </a:t>
              </a:r>
              <a:r>
                <a:rPr lang="ko-KR" altLang="en-US" sz="12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양수량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산정</a:t>
              </a:r>
              <a:endParaRPr lang="ko-KR" altLang="en-US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80000"/>
                </a:lnSpc>
              </a:pP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【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일 적정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양수량이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천톤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이상인 때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최소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개공을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통하여 확인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】</a:t>
              </a:r>
              <a:endParaRPr lang="ko-KR" altLang="en-US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80000"/>
                </a:lnSpc>
              </a:pP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【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일 적정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양수량이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천톤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미만인 때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최소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3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개공을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통하여 확인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】</a:t>
              </a:r>
              <a:endParaRPr lang="ko-KR" altLang="en-US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80000"/>
                </a:lnSpc>
              </a:pP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온천공의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수위변동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상황 확인</a:t>
              </a:r>
              <a:endParaRPr lang="en-US" altLang="ko-KR" sz="12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80000"/>
                </a:lnSpc>
              </a:pP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온천수의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용출온도 및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성분 검사</a:t>
              </a:r>
              <a:endParaRPr lang="en-US" altLang="ko-KR" sz="12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80000"/>
                </a:lnSpc>
              </a:pP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온천전문검사기관은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일 적정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양수량을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검사할때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온천발견신고공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외의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</a:t>
              </a:r>
              <a:r>
                <a:rPr lang="en-US" altLang="ko-KR" sz="12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200" b="1" dirty="0" err="1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보조공</a:t>
              </a:r>
              <a:r>
                <a:rPr lang="en-US" altLang="ko-KR" sz="12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2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의 </a:t>
              </a:r>
              <a:r>
                <a:rPr lang="en-US" altLang="ko-KR" sz="12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2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일 </a:t>
              </a:r>
              <a:r>
                <a:rPr lang="ko-KR" altLang="en-US" sz="12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적정</a:t>
              </a:r>
              <a:endParaRPr lang="en-US" altLang="ko-KR" sz="12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80000"/>
                </a:lnSpc>
              </a:pPr>
              <a:r>
                <a:rPr lang="en-US" altLang="ko-KR" sz="12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     </a:t>
              </a:r>
              <a:r>
                <a:rPr lang="ko-KR" altLang="en-US" sz="1200" b="1" dirty="0" err="1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양수량이</a:t>
              </a:r>
              <a:r>
                <a:rPr lang="ko-KR" altLang="en-US" sz="12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150</a:t>
              </a:r>
              <a:r>
                <a:rPr lang="ko-KR" altLang="en-US" sz="12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톤 이상인지의 여부를 </a:t>
              </a:r>
              <a:r>
                <a:rPr lang="ko-KR" altLang="en-US" sz="12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확인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하여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검사보고서에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수록</a:t>
              </a:r>
              <a:endParaRPr lang="en-US" altLang="ko-KR" sz="12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80000"/>
                </a:lnSpc>
              </a:pPr>
              <a:r>
                <a:rPr lang="en-US" altLang="ko-KR" sz="11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en-US" altLang="ko-KR" sz="1100" b="1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 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1100" dirty="0" err="1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발견신고공을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제외한 </a:t>
              </a:r>
              <a:r>
                <a:rPr lang="ko-KR" altLang="en-US" sz="1100" dirty="0" err="1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보조공에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대한 </a:t>
              </a:r>
              <a:r>
                <a:rPr lang="ko-KR" altLang="en-US" sz="1100" dirty="0" err="1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온천공영향조사를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실시하고 </a:t>
              </a:r>
              <a:endParaRPr lang="en-US" altLang="ko-KR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>
                <a:lnSpc>
                  <a:spcPct val="180000"/>
                </a:lnSpc>
              </a:pP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    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기존공과의 영향을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고려하여 </a:t>
              </a:r>
              <a:r>
                <a:rPr lang="ko-KR" altLang="en-US" sz="1100" dirty="0" err="1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적정양수량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산출</a:t>
              </a:r>
              <a:endParaRPr lang="en-US" altLang="ko-KR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>
                <a:lnSpc>
                  <a:spcPct val="180000"/>
                </a:lnSpc>
              </a:pP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ko-KR" altLang="en-US" sz="12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온천개발예정지구내의 </a:t>
              </a:r>
              <a:r>
                <a:rPr lang="en-US" altLang="ko-KR" sz="12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2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일 적정 </a:t>
              </a:r>
              <a:r>
                <a:rPr lang="ko-KR" altLang="en-US" sz="1200" b="1" dirty="0" err="1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양수량은</a:t>
              </a:r>
              <a:r>
                <a:rPr lang="ko-KR" altLang="en-US" sz="12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 모든 공에 대한 </a:t>
              </a:r>
              <a:r>
                <a:rPr lang="en-US" altLang="ko-KR" sz="12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2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일 </a:t>
              </a:r>
              <a:r>
                <a:rPr lang="ko-KR" altLang="en-US" sz="12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적정</a:t>
              </a:r>
              <a:r>
                <a:rPr lang="en-US" altLang="ko-KR" sz="12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 err="1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양수량의</a:t>
              </a:r>
              <a:r>
                <a:rPr lang="ko-KR" altLang="en-US" sz="12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합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으로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함</a:t>
              </a:r>
              <a:endParaRPr lang="ko-KR" altLang="en-US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25975" name="직사각형 21"/>
            <p:cNvSpPr>
              <a:spLocks noChangeArrowheads="1"/>
            </p:cNvSpPr>
            <p:nvPr/>
          </p:nvSpPr>
          <p:spPr bwMode="auto">
            <a:xfrm>
              <a:off x="1009885" y="1853229"/>
              <a:ext cx="6346860" cy="4307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6. </a:t>
              </a:r>
              <a:r>
                <a:rPr lang="ko-KR" altLang="en-US" sz="15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온천자원 평가조사</a:t>
              </a:r>
              <a:endParaRPr lang="en-US" altLang="ko-KR" sz="15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1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19493379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5DB9EBE2-99B8-4E27-BF3A-BB585AA506AE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52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25955" name="그룹 3"/>
          <p:cNvGrpSpPr>
            <a:grpSpLocks/>
          </p:cNvGrpSpPr>
          <p:nvPr/>
        </p:nvGrpSpPr>
        <p:grpSpPr bwMode="auto">
          <a:xfrm>
            <a:off x="684213" y="915566"/>
            <a:ext cx="7543801" cy="2056292"/>
            <a:chOff x="713021" y="1866091"/>
            <a:chExt cx="7543843" cy="2740804"/>
          </a:xfrm>
        </p:grpSpPr>
        <p:sp>
          <p:nvSpPr>
            <p:cNvPr id="17" name="직사각형 6"/>
            <p:cNvSpPr/>
            <p:nvPr/>
          </p:nvSpPr>
          <p:spPr>
            <a:xfrm>
              <a:off x="978134" y="1898459"/>
              <a:ext cx="5675345" cy="342785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827322" y="2241242"/>
              <a:ext cx="7429542" cy="236565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713021" y="2015895"/>
              <a:ext cx="273052" cy="144414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" name="직각 삼각형 19"/>
            <p:cNvSpPr>
              <a:spLocks noChangeArrowheads="1"/>
            </p:cNvSpPr>
            <p:nvPr/>
          </p:nvSpPr>
          <p:spPr bwMode="auto">
            <a:xfrm flipH="1" flipV="1">
              <a:off x="713021" y="2158722"/>
              <a:ext cx="71437" cy="73001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25974" name="직사각형 20"/>
            <p:cNvSpPr>
              <a:spLocks noChangeArrowheads="1"/>
            </p:cNvSpPr>
            <p:nvPr/>
          </p:nvSpPr>
          <p:spPr bwMode="auto">
            <a:xfrm>
              <a:off x="970197" y="2330114"/>
              <a:ext cx="7196178" cy="2184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도시지역 </a:t>
              </a:r>
              <a:r>
                <a:rPr lang="en-US" altLang="ko-KR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상업지역으로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용도변경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              지방도시계획심의위원회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의결을 거친 유원지 시설 결정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                       (※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국토의 계획 및 이용에 관한 법률에 따름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관리지역 </a:t>
              </a:r>
              <a:r>
                <a:rPr lang="en-US" altLang="ko-KR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계획관리지역으로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용도변경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(※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국토의 계획 및 이용에 관한 법률에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따름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자연공원구역 </a:t>
              </a:r>
              <a:r>
                <a:rPr lang="en-US" altLang="ko-KR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공원마을지구로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용도변경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(※ </a:t>
              </a:r>
              <a:r>
                <a:rPr lang="ko-KR" altLang="en-US" sz="1100" dirty="0" err="1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자연공원법에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따름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  <a:endParaRPr lang="ko-KR" altLang="en-US" sz="11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125975" name="직사각형 21"/>
            <p:cNvSpPr>
              <a:spLocks noChangeArrowheads="1"/>
            </p:cNvSpPr>
            <p:nvPr/>
          </p:nvSpPr>
          <p:spPr bwMode="auto">
            <a:xfrm>
              <a:off x="1009885" y="1866091"/>
              <a:ext cx="6346860" cy="4307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7.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계획에 적합한 </a:t>
              </a:r>
              <a:r>
                <a:rPr lang="ko-KR" altLang="en-US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토지용도 변경개발계획 </a:t>
              </a:r>
              <a:r>
                <a:rPr lang="ko-KR" altLang="en-US" sz="15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수립</a:t>
              </a:r>
              <a:endParaRPr lang="en-US" altLang="ko-KR" sz="15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125957" name="그룹 28"/>
          <p:cNvGrpSpPr>
            <a:grpSpLocks/>
          </p:cNvGrpSpPr>
          <p:nvPr/>
        </p:nvGrpSpPr>
        <p:grpSpPr bwMode="auto">
          <a:xfrm>
            <a:off x="683568" y="3147814"/>
            <a:ext cx="7543800" cy="1734851"/>
            <a:chOff x="713021" y="2048110"/>
            <a:chExt cx="7543842" cy="2314326"/>
          </a:xfrm>
        </p:grpSpPr>
        <p:sp>
          <p:nvSpPr>
            <p:cNvPr id="30" name="직사각형 6"/>
            <p:cNvSpPr/>
            <p:nvPr/>
          </p:nvSpPr>
          <p:spPr>
            <a:xfrm>
              <a:off x="978134" y="2082801"/>
              <a:ext cx="3449657" cy="343077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1" name="모서리가 둥근 직사각형 30"/>
            <p:cNvSpPr/>
            <p:nvPr/>
          </p:nvSpPr>
          <p:spPr>
            <a:xfrm>
              <a:off x="827322" y="2425879"/>
              <a:ext cx="7429541" cy="1936557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713021" y="2200338"/>
              <a:ext cx="273052" cy="144537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3" name="직각 삼각형 32"/>
            <p:cNvSpPr>
              <a:spLocks noChangeArrowheads="1"/>
            </p:cNvSpPr>
            <p:nvPr/>
          </p:nvSpPr>
          <p:spPr bwMode="auto">
            <a:xfrm flipH="1" flipV="1">
              <a:off x="713021" y="2343286"/>
              <a:ext cx="71437" cy="71475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25962" name="직사각형 33"/>
            <p:cNvSpPr>
              <a:spLocks noChangeArrowheads="1"/>
            </p:cNvSpPr>
            <p:nvPr/>
          </p:nvSpPr>
          <p:spPr bwMode="auto">
            <a:xfrm>
              <a:off x="970197" y="2514825"/>
              <a:ext cx="7196178" cy="18476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온천법제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10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조의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3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에 따라 온천개발면적이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30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만 </a:t>
              </a:r>
              <a:r>
                <a:rPr lang="ko-KR" altLang="en-US" sz="14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제곱미터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미만인 경우는 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개발계획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승인 전 「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환경영향평가법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」에 따른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전략환경영향평가 실시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온천개발면적이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30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만 </a:t>
              </a:r>
              <a:r>
                <a:rPr lang="ko-KR" altLang="en-US" sz="14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제곱미터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이상인 경우는 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개발계획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승인 전 「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환경영향평가법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」 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호에 따른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환경영향평가 실시</a:t>
              </a:r>
              <a:endPara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25963" name="직사각형 34"/>
            <p:cNvSpPr>
              <a:spLocks noChangeArrowheads="1"/>
            </p:cNvSpPr>
            <p:nvPr/>
          </p:nvSpPr>
          <p:spPr bwMode="auto">
            <a:xfrm>
              <a:off x="1020121" y="2048110"/>
              <a:ext cx="3211555" cy="431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8. </a:t>
              </a:r>
              <a:r>
                <a:rPr lang="ko-KR" altLang="en-US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전략환경영향평가 등 실시</a:t>
              </a:r>
              <a:r>
                <a:rPr lang="en-US" altLang="ko-KR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</a:p>
          </p:txBody>
        </p:sp>
      </p:grpSp>
      <p:sp>
        <p:nvSpPr>
          <p:cNvPr id="27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19493379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0"/>
          <p:cNvSpPr>
            <a:spLocks/>
          </p:cNvSpPr>
          <p:nvPr/>
        </p:nvSpPr>
        <p:spPr bwMode="auto">
          <a:xfrm>
            <a:off x="823641" y="1815666"/>
            <a:ext cx="7883797" cy="255628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en-US" altLang="ko-KR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1t </a:t>
            </a:r>
            <a:r>
              <a:rPr lang="en-US" altLang="ko-KR" sz="1400" b="1" dirty="0">
                <a:solidFill>
                  <a:srgbClr val="FF0000"/>
                </a:solidFill>
                <a:ea typeface="맑은 고딕" panose="020B0503020000020004" pitchFamily="50" charset="-127"/>
              </a:rPr>
              <a:t>= </a:t>
            </a:r>
            <a:r>
              <a:rPr lang="ko-KR" altLang="en-US" sz="1400" b="1" dirty="0">
                <a:solidFill>
                  <a:srgbClr val="FF0000"/>
                </a:solidFill>
                <a:ea typeface="맑은 고딕" panose="020B0503020000020004" pitchFamily="50" charset="-127"/>
              </a:rPr>
              <a:t>이용객 </a:t>
            </a:r>
            <a:r>
              <a:rPr lang="ko-KR" altLang="en-US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4</a:t>
            </a:r>
            <a:r>
              <a:rPr lang="ko-KR" altLang="en-US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명이  이용하는  적정량  </a:t>
            </a:r>
            <a:r>
              <a:rPr lang="en-US" altLang="ko-KR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&lt;</a:t>
            </a:r>
            <a:r>
              <a:rPr lang="ko-KR" altLang="en-US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온천지침</a:t>
            </a:r>
            <a:r>
              <a:rPr lang="en-US" altLang="ko-KR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&gt;</a:t>
            </a:r>
          </a:p>
          <a:p>
            <a:endParaRPr lang="ko-KR" altLang="en-US" sz="1400" b="1" dirty="0">
              <a:solidFill>
                <a:srgbClr val="FF0000"/>
              </a:solidFill>
              <a:ea typeface="맑은 고딕" panose="020B0503020000020004" pitchFamily="50" charset="-127"/>
            </a:endParaRPr>
          </a:p>
          <a:p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이용객  </a:t>
            </a:r>
            <a:r>
              <a:rPr lang="en-US" altLang="ko-KR" sz="1400" b="1" dirty="0">
                <a:solidFill>
                  <a:srgbClr val="FF0000"/>
                </a:solidFill>
                <a:ea typeface="맑은 고딕" panose="020B0503020000020004" pitchFamily="50" charset="-127"/>
              </a:rPr>
              <a:t>1</a:t>
            </a:r>
            <a:r>
              <a:rPr lang="ko-KR" altLang="en-US" sz="1400" b="1" dirty="0">
                <a:solidFill>
                  <a:srgbClr val="FF0000"/>
                </a:solidFill>
                <a:ea typeface="맑은 고딕" panose="020B0503020000020004" pitchFamily="50" charset="-127"/>
              </a:rPr>
              <a:t>명에 </a:t>
            </a:r>
            <a:r>
              <a:rPr lang="ko-KR" altLang="en-US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 대한  적정개발면적  </a:t>
            </a:r>
            <a:r>
              <a:rPr lang="en-US" altLang="ko-KR" sz="1400" b="1" dirty="0">
                <a:solidFill>
                  <a:srgbClr val="FF0000"/>
                </a:solidFill>
                <a:ea typeface="맑은 고딕" panose="020B0503020000020004" pitchFamily="50" charset="-127"/>
              </a:rPr>
              <a:t>= </a:t>
            </a:r>
            <a:r>
              <a:rPr lang="en-US" altLang="ko-KR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 5</a:t>
            </a:r>
            <a:r>
              <a:rPr lang="ko-KR" altLang="en-US" sz="1400" b="1" dirty="0">
                <a:solidFill>
                  <a:srgbClr val="FF0000"/>
                </a:solidFill>
                <a:ea typeface="맑은 고딕" panose="020B0503020000020004" pitchFamily="50" charset="-127"/>
              </a:rPr>
              <a:t>평 </a:t>
            </a:r>
            <a:r>
              <a:rPr lang="en-US" altLang="ko-KR" sz="1400" b="1" dirty="0">
                <a:solidFill>
                  <a:srgbClr val="FF0000"/>
                </a:solidFill>
                <a:ea typeface="맑은 고딕" panose="020B0503020000020004" pitchFamily="50" charset="-127"/>
              </a:rPr>
              <a:t>(16.55</a:t>
            </a:r>
            <a:r>
              <a:rPr lang="ko-KR" altLang="en-US" sz="1400" b="1" dirty="0">
                <a:solidFill>
                  <a:srgbClr val="FF0000"/>
                </a:solidFill>
                <a:ea typeface="맑은 고딕" panose="020B0503020000020004" pitchFamily="50" charset="-127"/>
              </a:rPr>
              <a:t>㎡</a:t>
            </a:r>
            <a:r>
              <a:rPr lang="en-US" altLang="ko-KR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)  &lt;</a:t>
            </a:r>
            <a:r>
              <a:rPr lang="ko-KR" altLang="en-US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온천지침</a:t>
            </a:r>
            <a:r>
              <a:rPr lang="en-US" altLang="ko-KR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&gt;</a:t>
            </a:r>
          </a:p>
          <a:p>
            <a:endParaRPr lang="ko-KR" altLang="en-US" sz="1400" b="1" dirty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en-US" altLang="ko-KR" sz="1400" b="1" dirty="0" smtClean="0">
                <a:solidFill>
                  <a:srgbClr val="0000FF"/>
                </a:solidFill>
                <a:ea typeface="맑은 고딕" panose="020B0503020000020004" pitchFamily="50" charset="-127"/>
              </a:rPr>
              <a:t>1t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=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이용객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4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명에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대해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수립할  수  있는  적정  개발면적  </a:t>
            </a:r>
            <a:r>
              <a:rPr lang="en-US" altLang="ko-KR" sz="1400" b="1" dirty="0">
                <a:solidFill>
                  <a:srgbClr val="0000FF"/>
                </a:solidFill>
                <a:ea typeface="맑은 고딕" panose="020B0503020000020004" pitchFamily="50" charset="-127"/>
              </a:rPr>
              <a:t>66.2</a:t>
            </a:r>
            <a:r>
              <a:rPr lang="ko-KR" altLang="en-US" sz="1400" b="1" dirty="0">
                <a:solidFill>
                  <a:srgbClr val="0000FF"/>
                </a:solidFill>
                <a:ea typeface="맑은 고딕" panose="020B0503020000020004" pitchFamily="50" charset="-127"/>
              </a:rPr>
              <a:t>㎡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(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16.55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㎡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×4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명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)</a:t>
            </a:r>
            <a:endParaRPr lang="ko-KR" altLang="en-US" sz="1400" b="1" dirty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en-US" altLang="ko-KR" sz="1400" b="1" dirty="0" smtClean="0">
                <a:solidFill>
                  <a:srgbClr val="0000FF"/>
                </a:solidFill>
                <a:ea typeface="맑은 고딕" panose="020B0503020000020004" pitchFamily="50" charset="-127"/>
              </a:rPr>
              <a:t>300t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=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이용객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300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명에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대해  수립할  수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있는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개발면적 </a:t>
            </a:r>
            <a:r>
              <a:rPr lang="en-US" altLang="ko-KR" sz="1400" b="1" dirty="0">
                <a:solidFill>
                  <a:srgbClr val="0000FF"/>
                </a:solidFill>
                <a:ea typeface="맑은 고딕" panose="020B0503020000020004" pitchFamily="50" charset="-127"/>
              </a:rPr>
              <a:t>4,965</a:t>
            </a:r>
            <a:r>
              <a:rPr lang="ko-KR" altLang="en-US" sz="1400" b="1" dirty="0">
                <a:solidFill>
                  <a:srgbClr val="0000FF"/>
                </a:solidFill>
                <a:ea typeface="맑은 고딕" panose="020B0503020000020004" pitchFamily="50" charset="-127"/>
              </a:rPr>
              <a:t>㎡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(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약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1,500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평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)</a:t>
            </a:r>
          </a:p>
          <a:p>
            <a:endParaRPr lang="ko-KR" altLang="en-US" sz="1400" b="1" dirty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en-US" altLang="ko-KR" sz="1400" b="1" dirty="0" smtClean="0">
                <a:solidFill>
                  <a:srgbClr val="0000FF"/>
                </a:solidFill>
                <a:ea typeface="맑은 고딕" panose="020B0503020000020004" pitchFamily="50" charset="-127"/>
              </a:rPr>
              <a:t>1,000t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=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이용객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4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천명에  대해  수립할  수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있는 개발면적 </a:t>
            </a:r>
            <a:r>
              <a:rPr lang="en-US" altLang="ko-KR" sz="1400" b="1" dirty="0" smtClean="0">
                <a:solidFill>
                  <a:srgbClr val="0000FF"/>
                </a:solidFill>
                <a:ea typeface="맑은 고딕" panose="020B0503020000020004" pitchFamily="50" charset="-127"/>
              </a:rPr>
              <a:t>66,200</a:t>
            </a:r>
            <a:r>
              <a:rPr lang="ko-KR" altLang="en-US" sz="1400" b="1" dirty="0">
                <a:solidFill>
                  <a:srgbClr val="0000FF"/>
                </a:solidFill>
                <a:ea typeface="맑은 고딕" panose="020B0503020000020004" pitchFamily="50" charset="-127"/>
              </a:rPr>
              <a:t>㎡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약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20,000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평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)</a:t>
            </a:r>
            <a:endParaRPr lang="en-US" altLang="ko-KR" sz="1400" b="1" dirty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 marL="285750" indent="-285750" algn="just">
              <a:lnSpc>
                <a:spcPct val="150000"/>
              </a:lnSpc>
              <a:buFont typeface="Symbol"/>
              <a:buChar char="Þ"/>
            </a:pPr>
            <a:endParaRPr kumimoji="0" lang="en-US" altLang="ko-KR" sz="1400" dirty="0">
              <a:ea typeface="맑은 고딕" panose="020B0503020000020004" pitchFamily="50" charset="-127"/>
              <a:sym typeface="산돌고딕 M" pitchFamily="18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474" y="897564"/>
            <a:ext cx="3919736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135167" y="1019512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4361210" y="1019512"/>
            <a:ext cx="4968552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 온천개발면적을  산정해  봅시다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7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33226488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0"/>
          <p:cNvSpPr>
            <a:spLocks/>
          </p:cNvSpPr>
          <p:nvPr/>
        </p:nvSpPr>
        <p:spPr bwMode="auto">
          <a:xfrm>
            <a:off x="823641" y="1815666"/>
            <a:ext cx="7883797" cy="2988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r>
              <a:rPr lang="ko-KR" altLang="en-US" sz="1400" b="1" dirty="0">
                <a:ea typeface="맑은 고딕" panose="020B0503020000020004" pitchFamily="50" charset="-127"/>
              </a:rPr>
              <a:t> ∞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온천법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제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10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조의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3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에 의거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,</a:t>
            </a:r>
          </a:p>
          <a:p>
            <a:endParaRPr lang="en-US" altLang="ko-KR" sz="1400" b="1" dirty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  </a:t>
            </a:r>
            <a:r>
              <a:rPr lang="ko-KR" altLang="en-US" sz="1400" dirty="0" err="1" smtClean="0">
                <a:ea typeface="맑은 고딕" panose="020B0503020000020004" pitchFamily="50" charset="-127"/>
              </a:rPr>
              <a:t>ㅇ</a:t>
            </a:r>
            <a:r>
              <a:rPr lang="ko-KR" altLang="en-US" sz="1400" b="1" dirty="0" smtClean="0">
                <a:ea typeface="맑은 고딕" panose="020B0503020000020004" pitchFamily="50" charset="-127"/>
              </a:rPr>
              <a:t> </a:t>
            </a:r>
            <a:r>
              <a:rPr lang="ko-KR" altLang="en-US" sz="1400" b="1" dirty="0">
                <a:ea typeface="맑은 고딕" panose="020B0503020000020004" pitchFamily="50" charset="-127"/>
              </a:rPr>
              <a:t>온천개발면적이 </a:t>
            </a:r>
            <a:r>
              <a:rPr lang="en-US" altLang="ko-KR" sz="1400" b="1" dirty="0">
                <a:solidFill>
                  <a:srgbClr val="FF0000"/>
                </a:solidFill>
                <a:ea typeface="맑은 고딕" panose="020B0503020000020004" pitchFamily="50" charset="-127"/>
              </a:rPr>
              <a:t>30</a:t>
            </a:r>
            <a:r>
              <a:rPr lang="ko-KR" altLang="en-US" sz="1400" b="1" dirty="0">
                <a:solidFill>
                  <a:srgbClr val="FF0000"/>
                </a:solidFill>
                <a:ea typeface="맑은 고딕" panose="020B0503020000020004" pitchFamily="50" charset="-127"/>
              </a:rPr>
              <a:t>만 </a:t>
            </a:r>
            <a:r>
              <a:rPr lang="ko-KR" altLang="en-US" sz="1400" b="1" dirty="0" err="1">
                <a:solidFill>
                  <a:srgbClr val="FF0000"/>
                </a:solidFill>
                <a:ea typeface="맑은 고딕" panose="020B0503020000020004" pitchFamily="50" charset="-127"/>
              </a:rPr>
              <a:t>제곱미터</a:t>
            </a:r>
            <a:r>
              <a:rPr lang="ko-KR" altLang="en-US" sz="1400" b="1" dirty="0">
                <a:solidFill>
                  <a:srgbClr val="FF0000"/>
                </a:solidFill>
                <a:ea typeface="맑은 고딕" panose="020B0503020000020004" pitchFamily="50" charset="-127"/>
              </a:rPr>
              <a:t> 미만</a:t>
            </a:r>
            <a:r>
              <a:rPr lang="ko-KR" altLang="en-US" sz="1400" b="1" dirty="0">
                <a:ea typeface="맑은 고딕" panose="020B0503020000020004" pitchFamily="50" charset="-127"/>
              </a:rPr>
              <a:t>인 </a:t>
            </a:r>
            <a:r>
              <a:rPr lang="ko-KR" altLang="en-US" sz="1400" b="1" dirty="0" smtClean="0">
                <a:ea typeface="맑은 고딕" panose="020B0503020000020004" pitchFamily="50" charset="-127"/>
              </a:rPr>
              <a:t>경우</a:t>
            </a:r>
            <a:endParaRPr lang="en-US" altLang="ko-KR" sz="1400" b="1" dirty="0" smtClean="0">
              <a:ea typeface="맑은 고딕" panose="020B0503020000020004" pitchFamily="50" charset="-127"/>
            </a:endParaRPr>
          </a:p>
          <a:p>
            <a:endParaRPr lang="ko-KR" altLang="en-US" sz="1400" dirty="0">
              <a:ea typeface="맑은 고딕" panose="020B0503020000020004" pitchFamily="50" charset="-127"/>
            </a:endParaRPr>
          </a:p>
          <a:p>
            <a:r>
              <a:rPr lang="en-US" altLang="ko-KR" sz="1400" dirty="0" smtClean="0">
                <a:ea typeface="맑은 고딕" panose="020B0503020000020004" pitchFamily="50" charset="-127"/>
              </a:rPr>
              <a:t>     - </a:t>
            </a:r>
            <a:r>
              <a:rPr lang="ko-KR" altLang="en-US" sz="1400" dirty="0">
                <a:ea typeface="맑은 고딕" panose="020B0503020000020004" pitchFamily="50" charset="-127"/>
              </a:rPr>
              <a:t>개발계획 승인 전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환경영향 </a:t>
            </a:r>
            <a:r>
              <a:rPr lang="ko-KR" altLang="en-US" sz="1400" dirty="0" err="1" smtClean="0">
                <a:ea typeface="맑은 고딕" panose="020B0503020000020004" pitchFamily="50" charset="-127"/>
              </a:rPr>
              <a:t>평가법에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 </a:t>
            </a:r>
            <a:r>
              <a:rPr lang="ko-KR" altLang="en-US" sz="1400" dirty="0">
                <a:ea typeface="맑은 고딕" panose="020B0503020000020004" pitchFamily="50" charset="-127"/>
              </a:rPr>
              <a:t>따른 </a:t>
            </a:r>
            <a:r>
              <a:rPr lang="ko-KR" altLang="en-US" sz="1400" dirty="0">
                <a:solidFill>
                  <a:srgbClr val="FF0000"/>
                </a:solidFill>
                <a:ea typeface="맑은 고딕" panose="020B0503020000020004" pitchFamily="50" charset="-127"/>
              </a:rPr>
              <a:t>전략환경영향평가</a:t>
            </a:r>
            <a:r>
              <a:rPr lang="ko-KR" altLang="en-US" sz="1400" dirty="0">
                <a:ea typeface="맑은 고딕" panose="020B0503020000020004" pitchFamily="50" charset="-127"/>
              </a:rPr>
              <a:t>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실시</a:t>
            </a:r>
            <a:endParaRPr lang="en-US" altLang="ko-KR" sz="1400" dirty="0" smtClean="0">
              <a:ea typeface="맑은 고딕" panose="020B0503020000020004" pitchFamily="50" charset="-127"/>
            </a:endParaRPr>
          </a:p>
          <a:p>
            <a:endParaRPr lang="ko-KR" altLang="en-US" sz="1400" dirty="0">
              <a:ea typeface="맑은 고딕" panose="020B0503020000020004" pitchFamily="50" charset="-127"/>
            </a:endParaRPr>
          </a:p>
          <a:p>
            <a:endParaRPr lang="en-US" altLang="ko-KR" sz="1400" dirty="0" smtClean="0">
              <a:ea typeface="맑은 고딕" panose="020B0503020000020004" pitchFamily="50" charset="-127"/>
            </a:endParaRPr>
          </a:p>
          <a:p>
            <a:r>
              <a:rPr lang="ko-KR" altLang="en-US" sz="1400" dirty="0" smtClean="0">
                <a:ea typeface="맑은 고딕" panose="020B0503020000020004" pitchFamily="50" charset="-127"/>
              </a:rPr>
              <a:t>    </a:t>
            </a:r>
            <a:r>
              <a:rPr lang="ko-KR" altLang="en-US" sz="1400" dirty="0" err="1" smtClean="0">
                <a:ea typeface="맑은 고딕" panose="020B0503020000020004" pitchFamily="50" charset="-127"/>
              </a:rPr>
              <a:t>ㅇ</a:t>
            </a:r>
            <a:r>
              <a:rPr lang="ko-KR" altLang="en-US" sz="1400" b="1" dirty="0" smtClean="0">
                <a:ea typeface="맑은 고딕" panose="020B0503020000020004" pitchFamily="50" charset="-127"/>
              </a:rPr>
              <a:t> </a:t>
            </a:r>
            <a:r>
              <a:rPr lang="ko-KR" altLang="en-US" sz="1400" b="1" dirty="0">
                <a:ea typeface="맑은 고딕" panose="020B0503020000020004" pitchFamily="50" charset="-127"/>
              </a:rPr>
              <a:t>온천개발면적이 </a:t>
            </a:r>
            <a:r>
              <a:rPr lang="en-US" altLang="ko-KR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30</a:t>
            </a:r>
            <a:r>
              <a:rPr lang="ko-KR" altLang="en-US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만 </a:t>
            </a:r>
            <a:r>
              <a:rPr lang="ko-KR" altLang="en-US" sz="1400" b="1" dirty="0" err="1" smtClean="0">
                <a:solidFill>
                  <a:srgbClr val="FF0000"/>
                </a:solidFill>
                <a:ea typeface="맑은 고딕" panose="020B0503020000020004" pitchFamily="50" charset="-127"/>
              </a:rPr>
              <a:t>제곱미터</a:t>
            </a:r>
            <a:r>
              <a:rPr lang="ko-KR" altLang="en-US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 이상</a:t>
            </a:r>
            <a:r>
              <a:rPr lang="ko-KR" altLang="en-US" sz="1400" b="1" dirty="0" smtClean="0">
                <a:ea typeface="맑은 고딕" panose="020B0503020000020004" pitchFamily="50" charset="-127"/>
              </a:rPr>
              <a:t>인 경우</a:t>
            </a:r>
            <a:endParaRPr lang="en-US" altLang="ko-KR" sz="1400" b="1" dirty="0" smtClean="0">
              <a:ea typeface="맑은 고딕" panose="020B0503020000020004" pitchFamily="50" charset="-127"/>
            </a:endParaRPr>
          </a:p>
          <a:p>
            <a:r>
              <a:rPr lang="en-US" altLang="ko-KR" sz="1400" dirty="0" smtClean="0">
                <a:ea typeface="맑은 고딕" panose="020B0503020000020004" pitchFamily="50" charset="-127"/>
              </a:rPr>
              <a:t> </a:t>
            </a:r>
            <a:endParaRPr lang="ko-KR" altLang="en-US" sz="1400" dirty="0">
              <a:ea typeface="맑은 고딕" panose="020B0503020000020004" pitchFamily="50" charset="-127"/>
            </a:endParaRPr>
          </a:p>
          <a:p>
            <a:r>
              <a:rPr lang="en-US" altLang="ko-KR" sz="1400" dirty="0" smtClean="0">
                <a:ea typeface="맑은 고딕" panose="020B0503020000020004" pitchFamily="50" charset="-127"/>
              </a:rPr>
              <a:t>     - </a:t>
            </a:r>
            <a:r>
              <a:rPr lang="ko-KR" altLang="en-US" sz="1400" dirty="0">
                <a:ea typeface="맑은 고딕" panose="020B0503020000020004" pitchFamily="50" charset="-127"/>
              </a:rPr>
              <a:t>개발계획 승인 전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환경영향 </a:t>
            </a:r>
            <a:r>
              <a:rPr lang="ko-KR" altLang="en-US" sz="1400" dirty="0" err="1" smtClean="0">
                <a:ea typeface="맑은 고딕" panose="020B0503020000020004" pitchFamily="50" charset="-127"/>
              </a:rPr>
              <a:t>평가법에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 </a:t>
            </a:r>
            <a:r>
              <a:rPr lang="ko-KR" altLang="en-US" sz="1400" dirty="0">
                <a:ea typeface="맑은 고딕" panose="020B0503020000020004" pitchFamily="50" charset="-127"/>
              </a:rPr>
              <a:t>따른 </a:t>
            </a:r>
            <a:r>
              <a:rPr lang="ko-KR" altLang="en-US" sz="1400" dirty="0">
                <a:solidFill>
                  <a:srgbClr val="FF0000"/>
                </a:solidFill>
                <a:ea typeface="맑은 고딕" panose="020B0503020000020004" pitchFamily="50" charset="-127"/>
              </a:rPr>
              <a:t>환경영향평가</a:t>
            </a:r>
            <a:r>
              <a:rPr lang="ko-KR" altLang="en-US" sz="1400" dirty="0">
                <a:ea typeface="맑은 고딕" panose="020B0503020000020004" pitchFamily="50" charset="-127"/>
              </a:rPr>
              <a:t> 실시</a:t>
            </a:r>
          </a:p>
          <a:p>
            <a:pPr marL="285750" indent="-285750" algn="just">
              <a:lnSpc>
                <a:spcPct val="150000"/>
              </a:lnSpc>
              <a:buFont typeface="Symbol"/>
              <a:buChar char="Þ"/>
            </a:pPr>
            <a:endParaRPr kumimoji="0" lang="en-US" altLang="ko-KR" sz="1400" dirty="0">
              <a:ea typeface="맑은 고딕" panose="020B0503020000020004" pitchFamily="50" charset="-127"/>
              <a:sym typeface="산돌고딕 M" pitchFamily="18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474" y="897564"/>
            <a:ext cx="3919736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135167" y="1019512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4361210" y="1019512"/>
            <a:ext cx="4968552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 온천개발 환경평가는 어떻게</a:t>
            </a:r>
            <a:r>
              <a:rPr lang="en-US" altLang="ko-KR" sz="2000" dirty="0" smtClean="0">
                <a:solidFill>
                  <a:srgbClr val="006600"/>
                </a:solidFill>
              </a:rPr>
              <a:t>?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7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6577964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6"/>
          <p:cNvSpPr/>
          <p:nvPr/>
        </p:nvSpPr>
        <p:spPr bwMode="auto">
          <a:xfrm>
            <a:off x="899592" y="2536617"/>
            <a:ext cx="7042324" cy="323165"/>
          </a:xfrm>
          <a:custGeom>
            <a:avLst/>
            <a:gdLst>
              <a:gd name="connsiteX0" fmla="*/ 0 w 1511155"/>
              <a:gd name="connsiteY0" fmla="*/ 0 h 343258"/>
              <a:gd name="connsiteX1" fmla="*/ 1511155 w 1511155"/>
              <a:gd name="connsiteY1" fmla="*/ 0 h 343258"/>
              <a:gd name="connsiteX2" fmla="*/ 1511155 w 1511155"/>
              <a:gd name="connsiteY2" fmla="*/ 343258 h 343258"/>
              <a:gd name="connsiteX3" fmla="*/ 0 w 1511155"/>
              <a:gd name="connsiteY3" fmla="*/ 343258 h 343258"/>
              <a:gd name="connsiteX4" fmla="*/ 0 w 1511155"/>
              <a:gd name="connsiteY4" fmla="*/ 0 h 343258"/>
              <a:gd name="connsiteX0" fmla="*/ 0 w 1785475"/>
              <a:gd name="connsiteY0" fmla="*/ 0 h 343258"/>
              <a:gd name="connsiteX1" fmla="*/ 1511155 w 1785475"/>
              <a:gd name="connsiteY1" fmla="*/ 0 h 343258"/>
              <a:gd name="connsiteX2" fmla="*/ 1785475 w 1785475"/>
              <a:gd name="connsiteY2" fmla="*/ 334114 h 343258"/>
              <a:gd name="connsiteX3" fmla="*/ 0 w 1785475"/>
              <a:gd name="connsiteY3" fmla="*/ 343258 h 343258"/>
              <a:gd name="connsiteX4" fmla="*/ 0 w 1785475"/>
              <a:gd name="connsiteY4" fmla="*/ 0 h 343258"/>
              <a:gd name="connsiteX0" fmla="*/ 0 w 1576927"/>
              <a:gd name="connsiteY0" fmla="*/ 0 h 343258"/>
              <a:gd name="connsiteX1" fmla="*/ 1511155 w 1576927"/>
              <a:gd name="connsiteY1" fmla="*/ 0 h 343258"/>
              <a:gd name="connsiteX2" fmla="*/ 1576927 w 1576927"/>
              <a:gd name="connsiteY2" fmla="*/ 334114 h 343258"/>
              <a:gd name="connsiteX3" fmla="*/ 0 w 1576927"/>
              <a:gd name="connsiteY3" fmla="*/ 343258 h 343258"/>
              <a:gd name="connsiteX4" fmla="*/ 0 w 1576927"/>
              <a:gd name="connsiteY4" fmla="*/ 0 h 343258"/>
              <a:gd name="connsiteX0" fmla="*/ 0 w 1576927"/>
              <a:gd name="connsiteY0" fmla="*/ 0 h 343258"/>
              <a:gd name="connsiteX1" fmla="*/ 1399325 w 1576927"/>
              <a:gd name="connsiteY1" fmla="*/ 0 h 343258"/>
              <a:gd name="connsiteX2" fmla="*/ 1576927 w 1576927"/>
              <a:gd name="connsiteY2" fmla="*/ 334114 h 343258"/>
              <a:gd name="connsiteX3" fmla="*/ 0 w 1576927"/>
              <a:gd name="connsiteY3" fmla="*/ 343258 h 343258"/>
              <a:gd name="connsiteX4" fmla="*/ 0 w 1576927"/>
              <a:gd name="connsiteY4" fmla="*/ 0 h 343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6927" h="343258">
                <a:moveTo>
                  <a:pt x="0" y="0"/>
                </a:moveTo>
                <a:lnTo>
                  <a:pt x="1399325" y="0"/>
                </a:lnTo>
                <a:lnTo>
                  <a:pt x="1576927" y="334114"/>
                </a:lnTo>
                <a:lnTo>
                  <a:pt x="0" y="34325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500" dirty="0">
              <a:solidFill>
                <a:srgbClr val="FFFFFF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16" name="직사각형 6"/>
          <p:cNvSpPr/>
          <p:nvPr/>
        </p:nvSpPr>
        <p:spPr bwMode="auto">
          <a:xfrm>
            <a:off x="949326" y="903784"/>
            <a:ext cx="5675313" cy="299814"/>
          </a:xfrm>
          <a:custGeom>
            <a:avLst/>
            <a:gdLst>
              <a:gd name="connsiteX0" fmla="*/ 0 w 1511155"/>
              <a:gd name="connsiteY0" fmla="*/ 0 h 343258"/>
              <a:gd name="connsiteX1" fmla="*/ 1511155 w 1511155"/>
              <a:gd name="connsiteY1" fmla="*/ 0 h 343258"/>
              <a:gd name="connsiteX2" fmla="*/ 1511155 w 1511155"/>
              <a:gd name="connsiteY2" fmla="*/ 343258 h 343258"/>
              <a:gd name="connsiteX3" fmla="*/ 0 w 1511155"/>
              <a:gd name="connsiteY3" fmla="*/ 343258 h 343258"/>
              <a:gd name="connsiteX4" fmla="*/ 0 w 1511155"/>
              <a:gd name="connsiteY4" fmla="*/ 0 h 343258"/>
              <a:gd name="connsiteX0" fmla="*/ 0 w 1785475"/>
              <a:gd name="connsiteY0" fmla="*/ 0 h 343258"/>
              <a:gd name="connsiteX1" fmla="*/ 1511155 w 1785475"/>
              <a:gd name="connsiteY1" fmla="*/ 0 h 343258"/>
              <a:gd name="connsiteX2" fmla="*/ 1785475 w 1785475"/>
              <a:gd name="connsiteY2" fmla="*/ 334114 h 343258"/>
              <a:gd name="connsiteX3" fmla="*/ 0 w 1785475"/>
              <a:gd name="connsiteY3" fmla="*/ 343258 h 343258"/>
              <a:gd name="connsiteX4" fmla="*/ 0 w 1785475"/>
              <a:gd name="connsiteY4" fmla="*/ 0 h 343258"/>
              <a:gd name="connsiteX0" fmla="*/ 0 w 1576927"/>
              <a:gd name="connsiteY0" fmla="*/ 0 h 343258"/>
              <a:gd name="connsiteX1" fmla="*/ 1511155 w 1576927"/>
              <a:gd name="connsiteY1" fmla="*/ 0 h 343258"/>
              <a:gd name="connsiteX2" fmla="*/ 1576927 w 1576927"/>
              <a:gd name="connsiteY2" fmla="*/ 334114 h 343258"/>
              <a:gd name="connsiteX3" fmla="*/ 0 w 1576927"/>
              <a:gd name="connsiteY3" fmla="*/ 343258 h 343258"/>
              <a:gd name="connsiteX4" fmla="*/ 0 w 1576927"/>
              <a:gd name="connsiteY4" fmla="*/ 0 h 343258"/>
              <a:gd name="connsiteX0" fmla="*/ 0 w 1576927"/>
              <a:gd name="connsiteY0" fmla="*/ 0 h 343258"/>
              <a:gd name="connsiteX1" fmla="*/ 1399325 w 1576927"/>
              <a:gd name="connsiteY1" fmla="*/ 0 h 343258"/>
              <a:gd name="connsiteX2" fmla="*/ 1576927 w 1576927"/>
              <a:gd name="connsiteY2" fmla="*/ 334114 h 343258"/>
              <a:gd name="connsiteX3" fmla="*/ 0 w 1576927"/>
              <a:gd name="connsiteY3" fmla="*/ 343258 h 343258"/>
              <a:gd name="connsiteX4" fmla="*/ 0 w 1576927"/>
              <a:gd name="connsiteY4" fmla="*/ 0 h 343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6927" h="343258">
                <a:moveTo>
                  <a:pt x="0" y="0"/>
                </a:moveTo>
                <a:lnTo>
                  <a:pt x="1399325" y="0"/>
                </a:lnTo>
                <a:lnTo>
                  <a:pt x="1576927" y="334114"/>
                </a:lnTo>
                <a:lnTo>
                  <a:pt x="0" y="34325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500" dirty="0">
              <a:solidFill>
                <a:srgbClr val="FFFFFF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126978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9BBB52A7-18B7-4A99-9AF0-B3ACED6BF9F9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55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26980" name="그룹 3"/>
          <p:cNvGrpSpPr>
            <a:grpSpLocks/>
          </p:cNvGrpSpPr>
          <p:nvPr/>
        </p:nvGrpSpPr>
        <p:grpSpPr bwMode="auto">
          <a:xfrm>
            <a:off x="823741" y="1203599"/>
            <a:ext cx="7646987" cy="1407553"/>
            <a:chOff x="824236" y="2331284"/>
            <a:chExt cx="7647550" cy="2479982"/>
          </a:xfrm>
        </p:grpSpPr>
        <p:sp>
          <p:nvSpPr>
            <p:cNvPr id="18" name="모서리가 둥근 직사각형 17"/>
            <p:cNvSpPr/>
            <p:nvPr/>
          </p:nvSpPr>
          <p:spPr>
            <a:xfrm>
              <a:off x="824236" y="2331284"/>
              <a:ext cx="7647550" cy="190307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26986" name="직사각형 20"/>
            <p:cNvSpPr>
              <a:spLocks noChangeArrowheads="1"/>
            </p:cNvSpPr>
            <p:nvPr/>
          </p:nvSpPr>
          <p:spPr bwMode="auto">
            <a:xfrm>
              <a:off x="970470" y="2371029"/>
              <a:ext cx="7414170" cy="2440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도지사는 개발계획을 승인 또는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변경 승인하였을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때에는 지체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없이 개발계획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예정지역의 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경계로부터 </a:t>
              </a:r>
              <a:r>
                <a:rPr lang="en-US" altLang="ko-KR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킬로미터 이내의 지역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을 </a:t>
              </a:r>
              <a:r>
                <a:rPr lang="ko-KR" altLang="en-US" sz="14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온천원보호지구로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지정하거나 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변경 지정하여야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함</a:t>
              </a:r>
            </a:p>
            <a:p>
              <a:pPr algn="just">
                <a:lnSpc>
                  <a:spcPct val="150000"/>
                </a:lnSpc>
              </a:pPr>
              <a:endPara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126981" name="그룹 11"/>
          <p:cNvGrpSpPr>
            <a:grpSpLocks/>
          </p:cNvGrpSpPr>
          <p:nvPr/>
        </p:nvGrpSpPr>
        <p:grpSpPr bwMode="auto">
          <a:xfrm>
            <a:off x="829396" y="2859782"/>
            <a:ext cx="7623348" cy="2128508"/>
            <a:chOff x="829892" y="2643082"/>
            <a:chExt cx="7623121" cy="2514226"/>
          </a:xfrm>
        </p:grpSpPr>
        <p:sp>
          <p:nvSpPr>
            <p:cNvPr id="13" name="모서리가 둥근 직사각형 12"/>
            <p:cNvSpPr/>
            <p:nvPr/>
          </p:nvSpPr>
          <p:spPr>
            <a:xfrm>
              <a:off x="829892" y="2643082"/>
              <a:ext cx="7623121" cy="2514226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26984" name="직사각형 13"/>
            <p:cNvSpPr>
              <a:spLocks noChangeArrowheads="1"/>
            </p:cNvSpPr>
            <p:nvPr/>
          </p:nvSpPr>
          <p:spPr bwMode="auto">
            <a:xfrm>
              <a:off x="961824" y="2699706"/>
              <a:ext cx="7386417" cy="245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7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온천의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채수를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위하여 동력장치를 설치하고자 하는 자는 시장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군수의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허가를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받아야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함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70000"/>
                </a:lnSpc>
              </a:pP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다만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설치허가를 받은 동력장치와 동일한 성능의 것으로 교체하는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경우에는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그러하지 아니함</a:t>
              </a:r>
              <a:endPara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70000"/>
                </a:lnSpc>
              </a:pP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  ※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위반 시 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1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년 이하의 징역 또는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1</a:t>
              </a:r>
              <a:r>
                <a:rPr lang="ko-KR" altLang="en-US" sz="1100" dirty="0" err="1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천만원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이하의 벌금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(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법 제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33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조제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1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호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</a:p>
            <a:p>
              <a:pPr algn="just">
                <a:lnSpc>
                  <a:spcPct val="17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동력장치 설치허가를 받은 자는 동력장치를 설치할 때에 </a:t>
              </a:r>
              <a:r>
                <a:rPr lang="ko-KR" altLang="en-US" sz="14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행정자치부령이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정하는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7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수문관측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시설을 설치하여야 함 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70000"/>
                </a:lnSpc>
              </a:pP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  ※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위반 시 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300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만원 이하의 벌금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(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법 제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34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조제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1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호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  <a:endParaRPr lang="ko-KR" altLang="en-US" sz="11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</p:grpSp>
      <p:sp>
        <p:nvSpPr>
          <p:cNvPr id="14" name="직사각형 21"/>
          <p:cNvSpPr>
            <a:spLocks noChangeArrowheads="1"/>
          </p:cNvSpPr>
          <p:nvPr/>
        </p:nvSpPr>
        <p:spPr bwMode="auto">
          <a:xfrm>
            <a:off x="981076" y="880433"/>
            <a:ext cx="634682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ko-KR" sz="15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9. </a:t>
            </a:r>
            <a:r>
              <a:rPr lang="ko-KR" altLang="en-US" sz="1500" b="1" dirty="0" err="1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온천원보호지구</a:t>
            </a:r>
            <a:r>
              <a:rPr lang="ko-KR" altLang="en-US" sz="15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 지정 </a:t>
            </a:r>
            <a:r>
              <a:rPr lang="en-US" altLang="ko-KR" sz="14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4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법 제</a:t>
            </a:r>
            <a:r>
              <a:rPr lang="en-US" altLang="ko-KR" sz="14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10</a:t>
            </a:r>
            <a:r>
              <a:rPr lang="ko-KR" altLang="en-US" sz="14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조의 </a:t>
            </a:r>
            <a:r>
              <a:rPr lang="en-US" altLang="ko-KR" sz="14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2)</a:t>
            </a:r>
            <a:endParaRPr lang="en-US" altLang="ko-KR" sz="1400" b="1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5" name="직사각형 21"/>
          <p:cNvSpPr>
            <a:spLocks noChangeArrowheads="1"/>
          </p:cNvSpPr>
          <p:nvPr/>
        </p:nvSpPr>
        <p:spPr bwMode="auto">
          <a:xfrm>
            <a:off x="899592" y="2536617"/>
            <a:ext cx="706003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ko-KR" sz="15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10. </a:t>
            </a:r>
            <a:r>
              <a:rPr lang="ko-KR" altLang="en-US" sz="15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동력장치설치의 </a:t>
            </a:r>
            <a:r>
              <a:rPr lang="ko-KR" altLang="en-US" sz="15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허가 </a:t>
            </a:r>
            <a:r>
              <a:rPr lang="en-US" altLang="ko-KR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법 제</a:t>
            </a:r>
            <a:r>
              <a:rPr lang="en-US" altLang="ko-KR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14</a:t>
            </a:r>
            <a:r>
              <a:rPr lang="ko-KR" altLang="en-US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조</a:t>
            </a:r>
            <a:r>
              <a:rPr lang="en-US" altLang="ko-KR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,</a:t>
            </a:r>
            <a:r>
              <a:rPr lang="ko-KR" altLang="en-US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영 제</a:t>
            </a:r>
            <a:r>
              <a:rPr lang="en-US" altLang="ko-KR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15</a:t>
            </a:r>
            <a:r>
              <a:rPr lang="ko-KR" altLang="en-US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조</a:t>
            </a:r>
            <a:r>
              <a:rPr lang="en-US" altLang="ko-KR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,</a:t>
            </a:r>
            <a:r>
              <a:rPr lang="ko-KR" altLang="en-US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규칙 제</a:t>
            </a:r>
            <a:r>
              <a:rPr lang="en-US" altLang="ko-KR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8</a:t>
            </a:r>
            <a:r>
              <a:rPr lang="ko-KR" altLang="en-US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조</a:t>
            </a:r>
            <a:r>
              <a:rPr lang="en-US" altLang="ko-KR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,</a:t>
            </a:r>
            <a:r>
              <a:rPr lang="ko-KR" altLang="en-US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제</a:t>
            </a:r>
            <a:r>
              <a:rPr lang="en-US" altLang="ko-KR" sz="14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8</a:t>
            </a:r>
            <a:r>
              <a:rPr lang="ko-KR" altLang="en-US" sz="14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의</a:t>
            </a:r>
            <a:r>
              <a:rPr lang="en-US" altLang="ko-KR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2</a:t>
            </a:r>
            <a:r>
              <a:rPr lang="en-US" altLang="ko-KR" sz="14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1400" b="1" dirty="0">
              <a:solidFill>
                <a:srgbClr val="FFFFFF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9" name="직사각형 18"/>
          <p:cNvSpPr/>
          <p:nvPr/>
        </p:nvSpPr>
        <p:spPr bwMode="auto">
          <a:xfrm>
            <a:off x="684213" y="991890"/>
            <a:ext cx="273050" cy="108347"/>
          </a:xfrm>
          <a:prstGeom prst="rect">
            <a:avLst/>
          </a:prstGeom>
          <a:solidFill>
            <a:srgbClr val="FF0000"/>
          </a:solidFill>
          <a:ln w="25400" cap="flat" cmpd="sng" algn="ctr">
            <a:noFill/>
            <a:prstDash val="solid"/>
          </a:ln>
          <a:effectLst/>
        </p:spPr>
        <p:txBody>
          <a:bodyPr lIns="91424" tIns="45712" rIns="91424" bIns="45712" anchor="ctr"/>
          <a:lstStyle/>
          <a:p>
            <a:pPr algn="ctr" defTabSz="914239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lang="ko-KR" altLang="en-US" kern="0">
              <a:solidFill>
                <a:prstClr val="white"/>
              </a:solidFill>
              <a:latin typeface="+mn-lt"/>
              <a:ea typeface="+mn-ea"/>
            </a:endParaRPr>
          </a:p>
        </p:txBody>
      </p:sp>
      <p:sp>
        <p:nvSpPr>
          <p:cNvPr id="20" name="직사각형 19"/>
          <p:cNvSpPr/>
          <p:nvPr/>
        </p:nvSpPr>
        <p:spPr bwMode="auto">
          <a:xfrm>
            <a:off x="708025" y="2587011"/>
            <a:ext cx="273050" cy="108347"/>
          </a:xfrm>
          <a:prstGeom prst="rect">
            <a:avLst/>
          </a:prstGeom>
          <a:solidFill>
            <a:srgbClr val="FF0000"/>
          </a:solidFill>
          <a:ln w="25400" cap="flat" cmpd="sng" algn="ctr">
            <a:noFill/>
            <a:prstDash val="solid"/>
          </a:ln>
          <a:effectLst/>
        </p:spPr>
        <p:txBody>
          <a:bodyPr lIns="91424" tIns="45712" rIns="91424" bIns="45712" anchor="ctr"/>
          <a:lstStyle/>
          <a:p>
            <a:pPr algn="ctr" defTabSz="914239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lang="ko-KR" altLang="en-US" kern="0">
              <a:solidFill>
                <a:prstClr val="white"/>
              </a:solidFill>
              <a:latin typeface="+mn-lt"/>
              <a:ea typeface="+mn-ea"/>
            </a:endParaRPr>
          </a:p>
        </p:txBody>
      </p:sp>
      <p:sp>
        <p:nvSpPr>
          <p:cNvPr id="21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5DB9EBE2-99B8-4E27-BF3A-BB585AA506AE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56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25955" name="그룹 3"/>
          <p:cNvGrpSpPr>
            <a:grpSpLocks/>
          </p:cNvGrpSpPr>
          <p:nvPr/>
        </p:nvGrpSpPr>
        <p:grpSpPr bwMode="auto">
          <a:xfrm>
            <a:off x="684213" y="843558"/>
            <a:ext cx="7543800" cy="3860510"/>
            <a:chOff x="713021" y="1855540"/>
            <a:chExt cx="7543842" cy="4882817"/>
          </a:xfrm>
        </p:grpSpPr>
        <p:sp>
          <p:nvSpPr>
            <p:cNvPr id="17" name="직사각형 6"/>
            <p:cNvSpPr/>
            <p:nvPr/>
          </p:nvSpPr>
          <p:spPr>
            <a:xfrm>
              <a:off x="978134" y="1898459"/>
              <a:ext cx="5638930" cy="342785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784458" y="2241244"/>
              <a:ext cx="7472405" cy="449711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713021" y="2015895"/>
              <a:ext cx="273052" cy="144414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+mn-lt"/>
                <a:ea typeface="+mn-ea"/>
              </a:endParaRPr>
            </a:p>
          </p:txBody>
        </p:sp>
        <p:sp>
          <p:nvSpPr>
            <p:cNvPr id="20" name="직각 삼각형 19"/>
            <p:cNvSpPr>
              <a:spLocks noChangeArrowheads="1"/>
            </p:cNvSpPr>
            <p:nvPr/>
          </p:nvSpPr>
          <p:spPr bwMode="auto">
            <a:xfrm flipH="1" flipV="1">
              <a:off x="713021" y="2158722"/>
              <a:ext cx="71437" cy="73001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+mn-lt"/>
                <a:ea typeface="+mn-ea"/>
              </a:endParaRPr>
            </a:p>
          </p:txBody>
        </p:sp>
        <p:sp>
          <p:nvSpPr>
            <p:cNvPr id="125974" name="직사각형 20"/>
            <p:cNvSpPr>
              <a:spLocks noChangeArrowheads="1"/>
            </p:cNvSpPr>
            <p:nvPr/>
          </p:nvSpPr>
          <p:spPr bwMode="auto">
            <a:xfrm>
              <a:off x="978134" y="2296962"/>
              <a:ext cx="7196178" cy="42178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215000"/>
                </a:lnSpc>
              </a:pP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수문관측시설 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215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- </a:t>
              </a:r>
              <a:r>
                <a:rPr lang="ko-KR" altLang="en-US" sz="14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온천공별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온천온도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양수량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등 관리로  온천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이용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현황 및 온천자원 관리 가능</a:t>
              </a:r>
              <a:endPara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215000"/>
                </a:lnSpc>
              </a:pP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수문관측시설의 설치방법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215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-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수문관측시설의 구성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수위측정장치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관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유량계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온도계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215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-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수문관측시설은 </a:t>
              </a:r>
              <a:r>
                <a:rPr lang="ko-KR" altLang="en-US" sz="14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온천공으로부터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미터 이내에 설치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215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-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수위측정관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설치는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내경이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30mm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이상인 내열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․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내압성관으로 하되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215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기준수위로부터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150m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이상의 심도까지 설치 할 것</a:t>
              </a:r>
            </a:p>
          </p:txBody>
        </p:sp>
        <p:sp>
          <p:nvSpPr>
            <p:cNvPr id="125975" name="직사각형 21"/>
            <p:cNvSpPr>
              <a:spLocks noChangeArrowheads="1"/>
            </p:cNvSpPr>
            <p:nvPr/>
          </p:nvSpPr>
          <p:spPr bwMode="auto">
            <a:xfrm>
              <a:off x="1009885" y="1855540"/>
              <a:ext cx="6346860" cy="408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11. </a:t>
              </a:r>
              <a:r>
                <a:rPr lang="ko-KR" altLang="en-US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수문관측 시설의 설치 </a:t>
              </a:r>
              <a:r>
                <a:rPr lang="en-US" altLang="ko-KR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법제</a:t>
              </a:r>
              <a:r>
                <a:rPr lang="en-US" altLang="ko-KR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14</a:t>
              </a:r>
              <a:r>
                <a:rPr lang="ko-KR" altLang="en-US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규칙</a:t>
              </a:r>
              <a:r>
                <a:rPr lang="en-US" altLang="ko-KR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8</a:t>
              </a:r>
              <a:r>
                <a:rPr lang="ko-KR" altLang="en-US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조의</a:t>
              </a:r>
              <a:r>
                <a:rPr lang="en-US" altLang="ko-KR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2)</a:t>
              </a:r>
              <a:endParaRPr lang="en-US" altLang="ko-KR" sz="14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1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17911445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0"/>
          <p:cNvSpPr>
            <a:spLocks/>
          </p:cNvSpPr>
          <p:nvPr/>
        </p:nvSpPr>
        <p:spPr bwMode="auto">
          <a:xfrm>
            <a:off x="683568" y="1491630"/>
            <a:ext cx="8025457" cy="34297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pPr>
              <a:lnSpc>
                <a:spcPct val="180000"/>
              </a:lnSpc>
            </a:pPr>
            <a:r>
              <a:rPr lang="ko-KR" altLang="en-US" sz="1400" b="1" dirty="0" smtClean="0">
                <a:ea typeface="맑은 고딕" panose="020B0503020000020004" pitchFamily="50" charset="-127"/>
              </a:rPr>
              <a:t> ∞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온천은  원천적으로  자연용출  상태에서  이용하여  왔음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180000"/>
              </a:lnSpc>
            </a:pPr>
            <a:r>
              <a:rPr lang="ko-KR" altLang="en-US" sz="1400" b="1" dirty="0" smtClean="0">
                <a:ea typeface="맑은 고딕" panose="020B0503020000020004" pitchFamily="50" charset="-127"/>
              </a:rPr>
              <a:t> ∞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국민소득의  향상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여가시간의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증대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교통량의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발달  등으로  온천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이용 인구가  증가함에 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180000"/>
              </a:lnSpc>
            </a:pP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 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따라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온천 </a:t>
            </a:r>
            <a:r>
              <a:rPr lang="ko-KR" altLang="en-US" sz="1400" b="1" dirty="0" err="1">
                <a:solidFill>
                  <a:srgbClr val="000000"/>
                </a:solidFill>
                <a:ea typeface="맑은 고딕" panose="020B0503020000020004" pitchFamily="50" charset="-127"/>
              </a:rPr>
              <a:t>이용량도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크게  증대됨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180000"/>
              </a:lnSpc>
            </a:pPr>
            <a:r>
              <a:rPr lang="ko-KR" altLang="en-US" sz="1400" b="1" dirty="0" smtClean="0">
                <a:ea typeface="맑은 고딕" panose="020B0503020000020004" pitchFamily="50" charset="-127"/>
              </a:rPr>
              <a:t> ∞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많은  온천수를  </a:t>
            </a:r>
            <a:r>
              <a:rPr lang="ko-KR" altLang="en-US" sz="1400" b="1" dirty="0" err="1">
                <a:solidFill>
                  <a:srgbClr val="000000"/>
                </a:solidFill>
                <a:ea typeface="맑은 고딕" panose="020B0503020000020004" pitchFamily="50" charset="-127"/>
              </a:rPr>
              <a:t>채수하기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위해  동력의  마력이  증가하고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온천공의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심도  역시  날로  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18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  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깊어지고 있는  실정임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180000"/>
              </a:lnSpc>
            </a:pPr>
            <a:r>
              <a:rPr lang="ko-KR" altLang="en-US" sz="1400" b="1" dirty="0" smtClean="0">
                <a:ea typeface="맑은 고딕" panose="020B0503020000020004" pitchFamily="50" charset="-127"/>
              </a:rPr>
              <a:t> ∞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이로 인한  </a:t>
            </a:r>
            <a:r>
              <a:rPr lang="ko-KR" altLang="en-US" sz="1400" b="1" dirty="0" err="1">
                <a:solidFill>
                  <a:srgbClr val="000000"/>
                </a:solidFill>
                <a:ea typeface="맑은 고딕" panose="020B0503020000020004" pitchFamily="50" charset="-127"/>
              </a:rPr>
              <a:t>온천원의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부족  또는 고갈현상이  나타날  수  있으므로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온천을  보호하기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180000"/>
              </a:lnSpc>
            </a:pP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위해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일정조건하에서  동력사용을 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허가</a:t>
            </a:r>
          </a:p>
          <a:p>
            <a:pPr>
              <a:lnSpc>
                <a:spcPct val="180000"/>
              </a:lnSpc>
            </a:pPr>
            <a:r>
              <a:rPr lang="en-US" altLang="ko-KR" sz="1100" b="1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      </a:t>
            </a:r>
            <a:r>
              <a:rPr lang="en-US" altLang="ko-KR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※ </a:t>
            </a:r>
            <a:r>
              <a:rPr lang="ko-KR" altLang="en-US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기 설치허가를  받은  동력장치와  동일한  성능  또는  </a:t>
            </a:r>
            <a:r>
              <a:rPr lang="ko-KR" altLang="en-US" sz="11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동일성능 </a:t>
            </a:r>
            <a:r>
              <a:rPr lang="ko-KR" altLang="en-US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이하인  것으로 </a:t>
            </a:r>
            <a:r>
              <a:rPr lang="ko-KR" altLang="en-US" sz="11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교체할 </a:t>
            </a:r>
            <a:r>
              <a:rPr lang="ko-KR" altLang="en-US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경우는  허가생략</a:t>
            </a:r>
            <a:endParaRPr lang="en-US" altLang="ko-KR" sz="1100" dirty="0" smtClean="0">
              <a:solidFill>
                <a:srgbClr val="000000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8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ea typeface="맑은 고딕" panose="020B0503020000020004" pitchFamily="50" charset="-127"/>
              </a:rPr>
              <a:t>∞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수중모타펌프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설치 시 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자동수위조절봉을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기준수위로부터  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100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미터에 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설치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․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봉인함</a:t>
            </a:r>
          </a:p>
          <a:p>
            <a:pPr algn="just">
              <a:lnSpc>
                <a:spcPct val="180000"/>
              </a:lnSpc>
            </a:pPr>
            <a:endParaRPr lang="en-US" altLang="ko-KR" sz="1400" b="1" dirty="0">
              <a:solidFill>
                <a:srgbClr val="000000"/>
              </a:solidFill>
              <a:ea typeface="맑은 고딕" panose="020B0503020000020004" pitchFamily="50" charset="-127"/>
              <a:sym typeface="산돌고딕 M" pitchFamily="18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789552"/>
            <a:ext cx="3919736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971601" y="915566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3995935" y="918752"/>
            <a:ext cx="479074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동력장치도  허가 받아야  하는  이유는</a:t>
            </a:r>
            <a:r>
              <a:rPr lang="en-US" altLang="ko-KR" sz="2000" dirty="0" smtClean="0">
                <a:solidFill>
                  <a:srgbClr val="006600"/>
                </a:solidFill>
              </a:rPr>
              <a:t>?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7" name="TextBox 30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Ⅱ.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</a:rPr>
              <a:t>온천의 효율적인 개발</a:t>
            </a:r>
          </a:p>
        </p:txBody>
      </p:sp>
    </p:spTree>
    <p:extLst>
      <p:ext uri="{BB962C8B-B14F-4D97-AF65-F5344CB8AC3E}">
        <p14:creationId xmlns:p14="http://schemas.microsoft.com/office/powerpoint/2010/main" xmlns="" val="618637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2" name="WordArt 6"/>
          <p:cNvSpPr>
            <a:spLocks noChangeArrowheads="1" noChangeShapeType="1" noTextEdit="1"/>
          </p:cNvSpPr>
          <p:nvPr/>
        </p:nvSpPr>
        <p:spPr bwMode="gray">
          <a:xfrm>
            <a:off x="3779912" y="2121700"/>
            <a:ext cx="4536504" cy="124213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 eaLnBrk="0" latinLnBrk="0" hangingPunct="0"/>
            <a:r>
              <a:rPr lang="ko-KR" altLang="en-US" sz="3600" b="1" kern="10" dirty="0" smtClean="0"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086C2"/>
                    </a:gs>
                    <a:gs pos="100000">
                      <a:srgbClr val="DE8848"/>
                    </a:gs>
                  </a:gsLst>
                  <a:lin ang="0" scaled="1"/>
                </a:gradFill>
                <a:effectLst>
                  <a:outerShdw dist="71842" dir="2700000" algn="ctr" rotWithShape="0">
                    <a:srgbClr val="003366">
                      <a:alpha val="50000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  <a:cs typeface="Arial"/>
              </a:rPr>
              <a:t>온천의 </a:t>
            </a:r>
            <a:r>
              <a:rPr lang="ko-KR" altLang="en-US" sz="3600" b="1" kern="10" dirty="0"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086C2"/>
                    </a:gs>
                    <a:gs pos="100000">
                      <a:srgbClr val="DE8848"/>
                    </a:gs>
                  </a:gsLst>
                  <a:lin ang="0" scaled="1"/>
                </a:gradFill>
                <a:effectLst>
                  <a:outerShdw dist="71842" dir="2700000" algn="ctr" rotWithShape="0">
                    <a:srgbClr val="003366">
                      <a:alpha val="50000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  <a:cs typeface="Arial"/>
              </a:rPr>
              <a:t>이용  및 보전관리</a:t>
            </a:r>
            <a:endParaRPr lang="en-US" altLang="ko-KR" sz="3600" b="1" kern="10" dirty="0">
              <a:ln w="28575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5086C2"/>
                  </a:gs>
                  <a:gs pos="100000">
                    <a:srgbClr val="DE8848"/>
                  </a:gs>
                </a:gsLst>
                <a:lin ang="0" scaled="1"/>
              </a:gradFill>
              <a:effectLst>
                <a:outerShdw dist="71842" dir="2700000" algn="ctr" rotWithShape="0">
                  <a:srgbClr val="003366">
                    <a:alpha val="50000"/>
                  </a:srgbClr>
                </a:outerShdw>
              </a:effectLst>
              <a:latin typeface="나눔고딕 ExtraBold" pitchFamily="50" charset="-127"/>
              <a:ea typeface="나눔고딕 ExtraBold" pitchFamily="50" charset="-127"/>
              <a:cs typeface="Arial"/>
            </a:endParaRPr>
          </a:p>
          <a:p>
            <a:pPr algn="ctr" eaLnBrk="0" latinLnBrk="0" hangingPunct="0"/>
            <a:r>
              <a:rPr lang="ko-KR" altLang="en-US" sz="3600" b="1" kern="10" dirty="0"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086C2"/>
                    </a:gs>
                    <a:gs pos="100000">
                      <a:srgbClr val="DE8848"/>
                    </a:gs>
                  </a:gsLst>
                  <a:lin ang="0" scaled="1"/>
                </a:gradFill>
                <a:effectLst>
                  <a:outerShdw dist="71842" dir="2700000" algn="ctr" rotWithShape="0">
                    <a:srgbClr val="003366">
                      <a:alpha val="50000"/>
                    </a:srgbClr>
                  </a:outerShdw>
                </a:effectLst>
                <a:latin typeface="Arial"/>
                <a:ea typeface="굴림" charset="-127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6942168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2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B15E8E83-274B-4216-B30F-5884AA6A1F06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59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28003" name="그룹 14"/>
          <p:cNvGrpSpPr>
            <a:grpSpLocks/>
          </p:cNvGrpSpPr>
          <p:nvPr/>
        </p:nvGrpSpPr>
        <p:grpSpPr bwMode="auto">
          <a:xfrm>
            <a:off x="684213" y="1275606"/>
            <a:ext cx="7543800" cy="3753049"/>
            <a:chOff x="713021" y="1871044"/>
            <a:chExt cx="7543842" cy="4730237"/>
          </a:xfrm>
        </p:grpSpPr>
        <p:sp>
          <p:nvSpPr>
            <p:cNvPr id="16" name="직사각형 6"/>
            <p:cNvSpPr/>
            <p:nvPr/>
          </p:nvSpPr>
          <p:spPr>
            <a:xfrm>
              <a:off x="978133" y="1898179"/>
              <a:ext cx="6214998" cy="343645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  <p:sp>
          <p:nvSpPr>
            <p:cNvPr id="23" name="모서리가 둥근 직사각형 22"/>
            <p:cNvSpPr/>
            <p:nvPr/>
          </p:nvSpPr>
          <p:spPr>
            <a:xfrm>
              <a:off x="827322" y="2241823"/>
              <a:ext cx="7429541" cy="4348577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713021" y="2016729"/>
              <a:ext cx="273052" cy="14406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+mn-lt"/>
                <a:ea typeface="+mn-ea"/>
              </a:endParaRPr>
            </a:p>
          </p:txBody>
        </p:sp>
        <p:sp>
          <p:nvSpPr>
            <p:cNvPr id="25" name="직각 삼각형 24"/>
            <p:cNvSpPr>
              <a:spLocks noChangeArrowheads="1"/>
            </p:cNvSpPr>
            <p:nvPr/>
          </p:nvSpPr>
          <p:spPr bwMode="auto">
            <a:xfrm flipH="1" flipV="1">
              <a:off x="713021" y="2159288"/>
              <a:ext cx="71437" cy="70530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+mn-lt"/>
                <a:ea typeface="+mn-ea"/>
              </a:endParaRPr>
            </a:p>
          </p:txBody>
        </p:sp>
        <p:sp>
          <p:nvSpPr>
            <p:cNvPr id="128010" name="직사각형 25"/>
            <p:cNvSpPr>
              <a:spLocks noChangeArrowheads="1"/>
            </p:cNvSpPr>
            <p:nvPr/>
          </p:nvSpPr>
          <p:spPr bwMode="auto">
            <a:xfrm>
              <a:off x="970197" y="2330360"/>
              <a:ext cx="7196178" cy="42709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70000"/>
                </a:lnSpc>
              </a:pPr>
              <a:r>
                <a:rPr lang="en-US" altLang="ko-KR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 </a:t>
              </a:r>
              <a:r>
                <a:rPr lang="ko-KR" altLang="en-US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온천을 이용하려는 자는 시장</a:t>
              </a:r>
              <a:r>
                <a:rPr lang="en-US" altLang="ko-KR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군수의 허가를 받아야 함</a:t>
              </a:r>
              <a:r>
                <a:rPr lang="en-US" altLang="ko-KR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  <a:r>
                <a:rPr lang="ko-KR" altLang="en-US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이용 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허가</a:t>
              </a:r>
              <a:r>
                <a:rPr lang="en-US" altLang="ko-KR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온천수의 수량은</a:t>
              </a:r>
              <a:endParaRPr lang="en-US" altLang="ko-KR" sz="13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70000"/>
                </a:lnSpc>
              </a:pPr>
              <a:r>
                <a:rPr lang="en-US" altLang="ko-KR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3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적정양수량을</a:t>
              </a:r>
              <a:r>
                <a:rPr lang="en-US" altLang="ko-KR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초과할 </a:t>
              </a:r>
              <a:r>
                <a:rPr lang="ko-KR" altLang="en-US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 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없음</a:t>
              </a:r>
              <a:endParaRPr lang="en-US" altLang="ko-KR" sz="13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70000"/>
                </a:lnSpc>
              </a:pPr>
              <a:r>
                <a:rPr lang="en-US" altLang="ko-KR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 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온천은 </a:t>
              </a:r>
              <a:r>
                <a:rPr lang="ko-KR" altLang="en-US" sz="13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온천원보호지구</a:t>
              </a:r>
              <a:r>
                <a:rPr lang="en-US" altLang="ko-KR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3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온천공보호구역</a:t>
              </a:r>
              <a:r>
                <a:rPr lang="ko-KR" altLang="en-US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포함</a:t>
              </a:r>
              <a:r>
                <a:rPr lang="en-US" altLang="ko-KR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에서 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공중의 </a:t>
              </a:r>
              <a:r>
                <a:rPr lang="ko-KR" altLang="en-US" sz="13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음용이나</a:t>
              </a:r>
              <a:r>
                <a:rPr lang="en-US" altLang="ko-KR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｢</a:t>
              </a:r>
              <a:r>
                <a:rPr lang="ko-KR" altLang="en-US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공중위생관리법</a:t>
              </a:r>
              <a:r>
                <a:rPr lang="en-US" altLang="ko-KR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｣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에</a:t>
              </a:r>
              <a:endParaRPr lang="en-US" altLang="ko-KR" sz="13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70000"/>
                </a:lnSpc>
              </a:pPr>
              <a:r>
                <a:rPr lang="en-US" altLang="ko-KR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따른</a:t>
              </a:r>
              <a:r>
                <a:rPr lang="en-US" altLang="ko-KR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3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목욕장업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및 숙박업에 제공되어야 하나</a:t>
              </a:r>
              <a:r>
                <a:rPr lang="en-US" altLang="ko-KR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남을 경우에는 </a:t>
              </a:r>
              <a:r>
                <a:rPr lang="ko-KR" altLang="en-US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온천을 난방 및 에너지 시설 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또는</a:t>
              </a:r>
              <a:endParaRPr lang="en-US" altLang="ko-KR" sz="13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70000"/>
                </a:lnSpc>
              </a:pPr>
              <a:r>
                <a:rPr lang="en-US" altLang="ko-KR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산업시설 </a:t>
              </a:r>
              <a:r>
                <a:rPr lang="ko-KR" altLang="en-US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및 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공중시설에 </a:t>
              </a:r>
              <a:r>
                <a:rPr lang="ko-KR" altLang="en-US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이용할 수 있으며</a:t>
              </a:r>
              <a:r>
                <a:rPr lang="en-US" altLang="ko-KR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3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온천원보호지구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외의 지역에 대하여도 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이용을</a:t>
              </a:r>
              <a:endParaRPr lang="en-US" altLang="ko-KR" sz="13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70000"/>
                </a:lnSpc>
              </a:pPr>
              <a:r>
                <a:rPr lang="en-US" altLang="ko-KR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허가할 </a:t>
              </a:r>
              <a:r>
                <a:rPr lang="ko-KR" altLang="en-US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 있음</a:t>
              </a:r>
            </a:p>
            <a:p>
              <a:pPr algn="just">
                <a:lnSpc>
                  <a:spcPct val="170000"/>
                </a:lnSpc>
              </a:pPr>
              <a:r>
                <a:rPr lang="en-US" altLang="ko-KR" sz="1100" b="1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     </a:t>
              </a:r>
              <a:r>
                <a:rPr lang="en-US" altLang="ko-KR" sz="11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11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온천을 </a:t>
              </a:r>
              <a:r>
                <a:rPr lang="ko-KR" altLang="en-US" sz="1100" b="1" dirty="0" err="1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허가받지</a:t>
              </a:r>
              <a:r>
                <a:rPr lang="ko-KR" altLang="en-US" sz="11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않고 이용할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경우 </a:t>
              </a:r>
              <a:r>
                <a:rPr lang="en-US" altLang="ko-KR" sz="1100" b="1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: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2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년 이하의 징역 또는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2</a:t>
              </a:r>
              <a:r>
                <a:rPr lang="ko-KR" altLang="en-US" sz="1100" dirty="0" err="1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천만원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이하의 벌금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(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법 제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32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조제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2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호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 </a:t>
              </a:r>
            </a:p>
            <a:p>
              <a:pPr algn="just">
                <a:lnSpc>
                  <a:spcPct val="170000"/>
                </a:lnSpc>
              </a:pP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     </a:t>
              </a:r>
              <a:r>
                <a:rPr lang="en-US" altLang="ko-KR" sz="11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1100" b="1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허가량을 초과하여 사용할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경우 </a:t>
              </a:r>
              <a:r>
                <a:rPr lang="en-US" altLang="ko-KR" sz="1100" b="1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: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1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년 이하의 징역 또는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1</a:t>
              </a:r>
              <a:r>
                <a:rPr lang="ko-KR" altLang="en-US" sz="1100" dirty="0" err="1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천만원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이하의 벌금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(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법 제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33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조제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3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호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  <a:endParaRPr lang="en-US" altLang="ko-KR" sz="1100" b="1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just">
                <a:lnSpc>
                  <a:spcPct val="170000"/>
                </a:lnSpc>
              </a:pPr>
              <a:r>
                <a:rPr lang="en-US" altLang="ko-KR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 </a:t>
              </a:r>
              <a:r>
                <a:rPr lang="ko-KR" altLang="en-US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온천이용허가를 받지 아니한 자는 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온천과 </a:t>
              </a:r>
              <a:r>
                <a:rPr lang="ko-KR" altLang="en-US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관련된 허위</a:t>
              </a:r>
              <a:r>
                <a:rPr lang="en-US" altLang="ko-KR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과장의 </a:t>
              </a:r>
              <a:r>
                <a:rPr lang="ko-KR" altLang="en-US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표시</a:t>
              </a:r>
              <a:r>
                <a:rPr lang="en-US" altLang="ko-KR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광고를 </a:t>
              </a:r>
              <a:r>
                <a:rPr lang="ko-KR" altLang="en-US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할 수 없으며</a:t>
              </a:r>
              <a:r>
                <a:rPr lang="en-US" altLang="ko-KR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</a:t>
              </a:r>
            </a:p>
            <a:p>
              <a:pPr algn="just">
                <a:lnSpc>
                  <a:spcPct val="170000"/>
                </a:lnSpc>
              </a:pPr>
              <a:r>
                <a:rPr lang="en-US" altLang="ko-KR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온천표시를</a:t>
              </a:r>
              <a:r>
                <a:rPr lang="en-US" altLang="ko-KR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3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사용할 </a:t>
              </a:r>
              <a:r>
                <a:rPr lang="ko-KR" altLang="en-US" sz="13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 없음</a:t>
              </a:r>
            </a:p>
          </p:txBody>
        </p:sp>
        <p:sp>
          <p:nvSpPr>
            <p:cNvPr id="128011" name="직사각형 26"/>
            <p:cNvSpPr>
              <a:spLocks noChangeArrowheads="1"/>
            </p:cNvSpPr>
            <p:nvPr/>
          </p:nvSpPr>
          <p:spPr bwMode="auto">
            <a:xfrm>
              <a:off x="1019410" y="1871044"/>
              <a:ext cx="5453638" cy="407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1.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온천의 이용허가 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16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영 제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17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규칙 제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10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) </a:t>
              </a:r>
            </a:p>
          </p:txBody>
        </p:sp>
      </p:grpSp>
      <p:sp>
        <p:nvSpPr>
          <p:cNvPr id="128005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467544" y="771550"/>
            <a:ext cx="511256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O </a:t>
            </a:r>
            <a:r>
              <a:rPr lang="ko-KR" altLang="en-US" sz="2000" b="1" dirty="0" smtClean="0">
                <a:latin typeface="나눔고딕" pitchFamily="50" charset="-127"/>
                <a:ea typeface="나눔고딕" pitchFamily="50" charset="-127"/>
              </a:rPr>
              <a:t>온천의 이용</a:t>
            </a:r>
            <a:endParaRPr lang="ko-KR" altLang="en-US" sz="2000" b="1" dirty="0"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10661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82BE0136-2047-40D9-87F2-CFE6B46815B8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6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09586" name="Text Box 18"/>
          <p:cNvSpPr txBox="1">
            <a:spLocks noChangeArrowheads="1"/>
          </p:cNvSpPr>
          <p:nvPr/>
        </p:nvSpPr>
        <p:spPr bwMode="auto">
          <a:xfrm>
            <a:off x="467544" y="890104"/>
            <a:ext cx="282617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000" b="1" dirty="0" smtClean="0">
                <a:latin typeface="나눔고딕" pitchFamily="50" charset="-127"/>
                <a:ea typeface="나눔고딕" pitchFamily="50" charset="-127"/>
              </a:rPr>
              <a:t>O </a:t>
            </a:r>
            <a:r>
              <a:rPr lang="ko-KR" altLang="en-US" sz="2000" b="1" dirty="0" smtClean="0">
                <a:latin typeface="나눔고딕" pitchFamily="50" charset="-127"/>
                <a:ea typeface="나눔고딕" pitchFamily="50" charset="-127"/>
              </a:rPr>
              <a:t>현행 온천법령</a:t>
            </a:r>
            <a:endParaRPr lang="ko-KR" altLang="en-US" sz="2000" b="1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687002" y="1419622"/>
            <a:ext cx="820547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❍ </a:t>
            </a:r>
            <a:r>
              <a:rPr lang="ko-KR" altLang="en-US" b="1" dirty="0" err="1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온천법</a:t>
            </a:r>
            <a:r>
              <a:rPr lang="ko-KR" altLang="en-US" b="1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(2016.12.27.</a:t>
            </a:r>
            <a:r>
              <a:rPr lang="ko-KR" altLang="en-US" sz="1700" b="1" dirty="0" smtClean="0">
                <a:latin typeface="나눔고딕" pitchFamily="50" charset="-127"/>
                <a:ea typeface="나눔고딕" pitchFamily="50" charset="-127"/>
              </a:rPr>
              <a:t>시행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700" b="1" dirty="0" smtClean="0">
                <a:latin typeface="나눔고딕" pitchFamily="50" charset="-127"/>
                <a:ea typeface="나눔고딕" pitchFamily="50" charset="-127"/>
              </a:rPr>
              <a:t>법률 </a:t>
            </a:r>
            <a:r>
              <a:rPr lang="ko-KR" altLang="en-US" sz="1700" b="1" dirty="0">
                <a:latin typeface="나눔고딕" pitchFamily="50" charset="-127"/>
                <a:ea typeface="나눔고딕" pitchFamily="50" charset="-127"/>
              </a:rPr>
              <a:t>제</a:t>
            </a:r>
            <a:r>
              <a:rPr lang="en-US" altLang="ko-KR" sz="1700" b="1" dirty="0">
                <a:latin typeface="나눔고딕" pitchFamily="50" charset="-127"/>
                <a:ea typeface="나눔고딕" pitchFamily="50" charset="-127"/>
              </a:rPr>
              <a:t>14480</a:t>
            </a:r>
            <a:r>
              <a:rPr lang="ko-KR" altLang="en-US" sz="1700" b="1" dirty="0" smtClean="0">
                <a:latin typeface="나눔고딕" pitchFamily="50" charset="-127"/>
                <a:ea typeface="나눔고딕" pitchFamily="50" charset="-127"/>
              </a:rPr>
              <a:t>호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나눔고딕" pitchFamily="50" charset="-127"/>
                <a:ea typeface="나눔고딕" pitchFamily="50" charset="-127"/>
              </a:rPr>
              <a:t>   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-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전문 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37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조와  부칙 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최장 부칙 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25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조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)</a:t>
            </a:r>
            <a:endParaRPr lang="en-US" altLang="ko-KR" dirty="0"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❍ </a:t>
            </a:r>
            <a:r>
              <a:rPr lang="ko-KR" altLang="en-US" b="1" dirty="0" err="1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온천법</a:t>
            </a:r>
            <a:r>
              <a:rPr lang="ko-KR" altLang="en-US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시행령 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(2017.2.13.</a:t>
            </a:r>
            <a:r>
              <a:rPr lang="ko-KR" altLang="en-US" sz="1700" b="1" dirty="0" smtClean="0">
                <a:latin typeface="나눔고딕" pitchFamily="50" charset="-127"/>
                <a:ea typeface="나눔고딕" pitchFamily="50" charset="-127"/>
              </a:rPr>
              <a:t>시행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700" b="1" dirty="0" smtClean="0">
                <a:latin typeface="나눔고딕" pitchFamily="50" charset="-127"/>
                <a:ea typeface="나눔고딕" pitchFamily="50" charset="-127"/>
              </a:rPr>
              <a:t>대통령령 제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27858</a:t>
            </a:r>
            <a:r>
              <a:rPr lang="ko-KR" altLang="en-US" sz="1700" b="1" dirty="0" smtClean="0">
                <a:latin typeface="나눔고딕" pitchFamily="50" charset="-127"/>
                <a:ea typeface="나눔고딕" pitchFamily="50" charset="-127"/>
              </a:rPr>
              <a:t>호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나눔고딕" pitchFamily="50" charset="-127"/>
                <a:ea typeface="나눔고딕" pitchFamily="50" charset="-127"/>
              </a:rPr>
              <a:t>   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- 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전문 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23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조와  부칙 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최장 부칙 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6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조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❍ </a:t>
            </a:r>
            <a:r>
              <a:rPr lang="ko-KR" altLang="en-US" b="1" dirty="0" err="1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온천법</a:t>
            </a:r>
            <a:r>
              <a:rPr lang="ko-KR" altLang="en-US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시행규칙 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(2016.12.15.</a:t>
            </a:r>
            <a:r>
              <a:rPr lang="ko-KR" altLang="en-US" sz="1700" b="1" dirty="0" smtClean="0">
                <a:latin typeface="나눔고딕" pitchFamily="50" charset="-127"/>
                <a:ea typeface="나눔고딕" pitchFamily="50" charset="-127"/>
              </a:rPr>
              <a:t>시행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700" b="1" dirty="0" err="1" smtClean="0">
                <a:latin typeface="나눔고딕" pitchFamily="50" charset="-127"/>
                <a:ea typeface="나눔고딕" pitchFamily="50" charset="-127"/>
              </a:rPr>
              <a:t>행정자치부령</a:t>
            </a:r>
            <a:r>
              <a:rPr lang="ko-KR" altLang="en-US" sz="1700" b="1" dirty="0" smtClean="0">
                <a:latin typeface="나눔고딕" pitchFamily="50" charset="-127"/>
                <a:ea typeface="나눔고딕" pitchFamily="50" charset="-127"/>
              </a:rPr>
              <a:t> 제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91</a:t>
            </a:r>
            <a:r>
              <a:rPr lang="ko-KR" altLang="en-US" sz="1700" b="1" dirty="0" smtClean="0">
                <a:latin typeface="나눔고딕" pitchFamily="50" charset="-127"/>
                <a:ea typeface="나눔고딕" pitchFamily="50" charset="-127"/>
              </a:rPr>
              <a:t>호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)</a:t>
            </a:r>
            <a:endParaRPr lang="en-US" altLang="ko-KR" sz="1700" b="1" dirty="0"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나눔고딕" pitchFamily="50" charset="-127"/>
                <a:ea typeface="나눔고딕" pitchFamily="50" charset="-127"/>
              </a:rPr>
              <a:t>   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- 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전문 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20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조와  부칙 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최장 부칙 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6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조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❍ </a:t>
            </a:r>
            <a:r>
              <a:rPr lang="ko-KR" altLang="en-US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보양온천의 지정 및 관리에 관한 규칙 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(2014.11.19.</a:t>
            </a:r>
            <a:r>
              <a:rPr lang="ko-KR" altLang="en-US" sz="1700" b="1" dirty="0" smtClean="0">
                <a:latin typeface="나눔고딕" pitchFamily="50" charset="-127"/>
                <a:ea typeface="나눔고딕" pitchFamily="50" charset="-127"/>
              </a:rPr>
              <a:t>시행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700" b="1" dirty="0" err="1" smtClean="0">
                <a:latin typeface="나눔고딕" pitchFamily="50" charset="-127"/>
                <a:ea typeface="나눔고딕" pitchFamily="50" charset="-127"/>
              </a:rPr>
              <a:t>행정자치부령</a:t>
            </a:r>
            <a:r>
              <a:rPr lang="ko-KR" altLang="en-US" sz="1700" b="1" dirty="0" smtClean="0">
                <a:latin typeface="나눔고딕" pitchFamily="50" charset="-127"/>
                <a:ea typeface="나눔고딕" pitchFamily="50" charset="-127"/>
              </a:rPr>
              <a:t> 제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1</a:t>
            </a:r>
            <a:r>
              <a:rPr lang="ko-KR" altLang="en-US" sz="1700" b="1" dirty="0" smtClean="0">
                <a:latin typeface="나눔고딕" pitchFamily="50" charset="-127"/>
                <a:ea typeface="나눔고딕" pitchFamily="50" charset="-127"/>
              </a:rPr>
              <a:t>호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❍ </a:t>
            </a:r>
            <a:r>
              <a:rPr lang="ko-KR" altLang="en-US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온천종사자에 대한 교육지침 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( 2016.3.20.</a:t>
            </a:r>
            <a:r>
              <a:rPr lang="ko-KR" altLang="en-US" sz="1700" b="1" dirty="0" smtClean="0">
                <a:latin typeface="나눔고딕" pitchFamily="50" charset="-127"/>
                <a:ea typeface="나눔고딕" pitchFamily="50" charset="-127"/>
              </a:rPr>
              <a:t>시행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700" b="1" dirty="0" smtClean="0">
                <a:latin typeface="나눔고딕" pitchFamily="50" charset="-127"/>
                <a:ea typeface="나눔고딕" pitchFamily="50" charset="-127"/>
              </a:rPr>
              <a:t>행정자치부 고시 제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12</a:t>
            </a:r>
            <a:r>
              <a:rPr lang="ko-KR" altLang="en-US" sz="1700" b="1" dirty="0" smtClean="0">
                <a:latin typeface="나눔고딕" pitchFamily="50" charset="-127"/>
                <a:ea typeface="나눔고딕" pitchFamily="50" charset="-127"/>
              </a:rPr>
              <a:t>호</a:t>
            </a:r>
            <a:r>
              <a:rPr lang="en-US" altLang="ko-KR" sz="1700" b="1" dirty="0" smtClean="0">
                <a:latin typeface="나눔고딕" pitchFamily="50" charset="-127"/>
                <a:ea typeface="나눔고딕" pitchFamily="50" charset="-127"/>
              </a:rPr>
              <a:t>)</a:t>
            </a:r>
            <a:endParaRPr lang="en-US" altLang="ko-KR" sz="1700" dirty="0" smtClean="0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6" name="그룹 24"/>
          <p:cNvGrpSpPr>
            <a:grpSpLocks/>
          </p:cNvGrpSpPr>
          <p:nvPr/>
        </p:nvGrpSpPr>
        <p:grpSpPr bwMode="auto">
          <a:xfrm>
            <a:off x="6831806" y="1298377"/>
            <a:ext cx="1893888" cy="756047"/>
            <a:chOff x="734840" y="2996952"/>
            <a:chExt cx="4484563" cy="2985456"/>
          </a:xfrm>
        </p:grpSpPr>
        <p:pic>
          <p:nvPicPr>
            <p:cNvPr id="7" name="Picture 4" descr="http://cfile25.uf.tistory.com/image/15277F4B5051771307DBB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840" y="2996952"/>
              <a:ext cx="4484563" cy="2985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264136">
              <a:off x="2734661" y="3852626"/>
              <a:ext cx="1041262" cy="3479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/>
          </p:spPr>
        </p:pic>
      </p:grpSp>
      <p:sp>
        <p:nvSpPr>
          <p:cNvPr id="9" name="TextBox 30"/>
          <p:cNvSpPr txBox="1">
            <a:spLocks noChangeArrowheads="1"/>
          </p:cNvSpPr>
          <p:nvPr/>
        </p:nvSpPr>
        <p:spPr bwMode="auto">
          <a:xfrm>
            <a:off x="468313" y="267494"/>
            <a:ext cx="75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Ⅰ.</a:t>
            </a:r>
            <a:r>
              <a:rPr kumimoji="0" lang="en-US" altLang="ko-KR" sz="24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총론</a:t>
            </a:r>
          </a:p>
        </p:txBody>
      </p:sp>
    </p:spTree>
    <p:extLst>
      <p:ext uri="{BB962C8B-B14F-4D97-AF65-F5344CB8AC3E}">
        <p14:creationId xmlns:p14="http://schemas.microsoft.com/office/powerpoint/2010/main" xmlns="" val="17798309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08D5631A-4E5A-408B-9E59-53AB0DFE8B73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60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29027" name="그룹 15"/>
          <p:cNvGrpSpPr>
            <a:grpSpLocks/>
          </p:cNvGrpSpPr>
          <p:nvPr/>
        </p:nvGrpSpPr>
        <p:grpSpPr bwMode="auto">
          <a:xfrm>
            <a:off x="900114" y="1203598"/>
            <a:ext cx="7559675" cy="1606543"/>
            <a:chOff x="827584" y="2277945"/>
            <a:chExt cx="7429279" cy="1635239"/>
          </a:xfrm>
        </p:grpSpPr>
        <p:sp>
          <p:nvSpPr>
            <p:cNvPr id="18" name="모서리가 둥근 직사각형 17"/>
            <p:cNvSpPr/>
            <p:nvPr/>
          </p:nvSpPr>
          <p:spPr>
            <a:xfrm>
              <a:off x="827584" y="2277945"/>
              <a:ext cx="7429279" cy="1635239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29039" name="직사각형 19"/>
            <p:cNvSpPr>
              <a:spLocks noChangeArrowheads="1"/>
            </p:cNvSpPr>
            <p:nvPr/>
          </p:nvSpPr>
          <p:spPr bwMode="auto">
            <a:xfrm>
              <a:off x="971115" y="2339710"/>
              <a:ext cx="7195261" cy="15507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온천이용허가신청서에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다음 서류를 첨부하여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관할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시장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군수에게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신청</a:t>
              </a:r>
              <a:endPara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-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온천의 이용계획서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-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수질검사서 또는 그 사본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19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규칙 제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12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- </a:t>
              </a:r>
              <a:r>
                <a:rPr lang="ko-KR" altLang="en-US" sz="1200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현황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양수시험결과 포함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-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온천의 공급계약서 또는 그 사본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신청자와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소유자가 다른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경우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endPara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21" name="직사각형 6"/>
          <p:cNvSpPr/>
          <p:nvPr/>
        </p:nvSpPr>
        <p:spPr>
          <a:xfrm>
            <a:off x="1042989" y="951310"/>
            <a:ext cx="3457575" cy="257175"/>
          </a:xfrm>
          <a:custGeom>
            <a:avLst/>
            <a:gdLst>
              <a:gd name="connsiteX0" fmla="*/ 0 w 1511155"/>
              <a:gd name="connsiteY0" fmla="*/ 0 h 343258"/>
              <a:gd name="connsiteX1" fmla="*/ 1511155 w 1511155"/>
              <a:gd name="connsiteY1" fmla="*/ 0 h 343258"/>
              <a:gd name="connsiteX2" fmla="*/ 1511155 w 1511155"/>
              <a:gd name="connsiteY2" fmla="*/ 343258 h 343258"/>
              <a:gd name="connsiteX3" fmla="*/ 0 w 1511155"/>
              <a:gd name="connsiteY3" fmla="*/ 343258 h 343258"/>
              <a:gd name="connsiteX4" fmla="*/ 0 w 1511155"/>
              <a:gd name="connsiteY4" fmla="*/ 0 h 343258"/>
              <a:gd name="connsiteX0" fmla="*/ 0 w 1785475"/>
              <a:gd name="connsiteY0" fmla="*/ 0 h 343258"/>
              <a:gd name="connsiteX1" fmla="*/ 1511155 w 1785475"/>
              <a:gd name="connsiteY1" fmla="*/ 0 h 343258"/>
              <a:gd name="connsiteX2" fmla="*/ 1785475 w 1785475"/>
              <a:gd name="connsiteY2" fmla="*/ 334114 h 343258"/>
              <a:gd name="connsiteX3" fmla="*/ 0 w 1785475"/>
              <a:gd name="connsiteY3" fmla="*/ 343258 h 343258"/>
              <a:gd name="connsiteX4" fmla="*/ 0 w 1785475"/>
              <a:gd name="connsiteY4" fmla="*/ 0 h 343258"/>
              <a:gd name="connsiteX0" fmla="*/ 0 w 1576927"/>
              <a:gd name="connsiteY0" fmla="*/ 0 h 343258"/>
              <a:gd name="connsiteX1" fmla="*/ 1511155 w 1576927"/>
              <a:gd name="connsiteY1" fmla="*/ 0 h 343258"/>
              <a:gd name="connsiteX2" fmla="*/ 1576927 w 1576927"/>
              <a:gd name="connsiteY2" fmla="*/ 334114 h 343258"/>
              <a:gd name="connsiteX3" fmla="*/ 0 w 1576927"/>
              <a:gd name="connsiteY3" fmla="*/ 343258 h 343258"/>
              <a:gd name="connsiteX4" fmla="*/ 0 w 1576927"/>
              <a:gd name="connsiteY4" fmla="*/ 0 h 343258"/>
              <a:gd name="connsiteX0" fmla="*/ 0 w 1576927"/>
              <a:gd name="connsiteY0" fmla="*/ 0 h 343258"/>
              <a:gd name="connsiteX1" fmla="*/ 1399325 w 1576927"/>
              <a:gd name="connsiteY1" fmla="*/ 0 h 343258"/>
              <a:gd name="connsiteX2" fmla="*/ 1576927 w 1576927"/>
              <a:gd name="connsiteY2" fmla="*/ 334114 h 343258"/>
              <a:gd name="connsiteX3" fmla="*/ 0 w 1576927"/>
              <a:gd name="connsiteY3" fmla="*/ 343258 h 343258"/>
              <a:gd name="connsiteX4" fmla="*/ 0 w 1576927"/>
              <a:gd name="connsiteY4" fmla="*/ 0 h 343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6927" h="343258">
                <a:moveTo>
                  <a:pt x="0" y="0"/>
                </a:moveTo>
                <a:lnTo>
                  <a:pt x="1399325" y="0"/>
                </a:lnTo>
                <a:lnTo>
                  <a:pt x="1576927" y="334114"/>
                </a:lnTo>
                <a:lnTo>
                  <a:pt x="0" y="34325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5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2. </a:t>
            </a:r>
            <a:r>
              <a:rPr lang="ko-KR" altLang="en-US" sz="15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온천이용허가 </a:t>
            </a:r>
            <a:r>
              <a:rPr lang="ko-KR" altLang="en-US" sz="15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신청서류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806450" y="1060847"/>
            <a:ext cx="273050" cy="108347"/>
          </a:xfrm>
          <a:prstGeom prst="rect">
            <a:avLst/>
          </a:prstGeom>
          <a:solidFill>
            <a:srgbClr val="FF0000"/>
          </a:solidFill>
          <a:ln w="25400" cap="flat" cmpd="sng" algn="ctr">
            <a:noFill/>
            <a:prstDash val="solid"/>
          </a:ln>
          <a:effectLst/>
        </p:spPr>
        <p:txBody>
          <a:bodyPr lIns="91424" tIns="45712" rIns="91424" bIns="45712" anchor="ctr"/>
          <a:lstStyle/>
          <a:p>
            <a:pPr algn="ctr" defTabSz="914239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lang="ko-KR" altLang="en-US" kern="0">
              <a:solidFill>
                <a:prstClr val="white"/>
              </a:solidFill>
              <a:latin typeface="+mn-lt"/>
              <a:ea typeface="+mn-ea"/>
            </a:endParaRPr>
          </a:p>
        </p:txBody>
      </p:sp>
      <p:sp>
        <p:nvSpPr>
          <p:cNvPr id="25" name="직각 삼각형 24"/>
          <p:cNvSpPr/>
          <p:nvPr/>
        </p:nvSpPr>
        <p:spPr>
          <a:xfrm flipH="1" flipV="1">
            <a:off x="806450" y="1168004"/>
            <a:ext cx="71438" cy="53578"/>
          </a:xfrm>
          <a:prstGeom prst="rtTriangle">
            <a:avLst/>
          </a:prstGeom>
          <a:solidFill>
            <a:srgbClr val="3F7AAA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91424" tIns="45712" rIns="91424" bIns="45712" anchor="ctr"/>
          <a:lstStyle/>
          <a:p>
            <a:pPr algn="ctr" defTabSz="914239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lang="ko-KR" altLang="en-US" kern="0">
              <a:solidFill>
                <a:prstClr val="white"/>
              </a:solidFill>
              <a:latin typeface="+mn-lt"/>
              <a:ea typeface="+mn-ea"/>
            </a:endParaRPr>
          </a:p>
        </p:txBody>
      </p:sp>
      <p:grpSp>
        <p:nvGrpSpPr>
          <p:cNvPr id="129031" name="그룹 26"/>
          <p:cNvGrpSpPr>
            <a:grpSpLocks/>
          </p:cNvGrpSpPr>
          <p:nvPr/>
        </p:nvGrpSpPr>
        <p:grpSpPr bwMode="auto">
          <a:xfrm>
            <a:off x="755651" y="3063793"/>
            <a:ext cx="7777163" cy="1854679"/>
            <a:chOff x="713021" y="1887675"/>
            <a:chExt cx="7543842" cy="2034147"/>
          </a:xfrm>
        </p:grpSpPr>
        <p:sp>
          <p:nvSpPr>
            <p:cNvPr id="28" name="직사각형 6"/>
            <p:cNvSpPr/>
            <p:nvPr/>
          </p:nvSpPr>
          <p:spPr>
            <a:xfrm>
              <a:off x="977879" y="1898791"/>
              <a:ext cx="3449317" cy="342996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1" name="모서리가 둥근 직사각형 30"/>
            <p:cNvSpPr/>
            <p:nvPr/>
          </p:nvSpPr>
          <p:spPr>
            <a:xfrm>
              <a:off x="826972" y="2241785"/>
              <a:ext cx="7429891" cy="1680037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000" b="1" dirty="0" smtClean="0">
                  <a:solidFill>
                    <a:prstClr val="white"/>
                  </a:solidFill>
                  <a:latin typeface="나눔고딕" pitchFamily="50" charset="-127"/>
                  <a:ea typeface="나눔고딕" pitchFamily="50" charset="-127"/>
                </a:rPr>
                <a:t>       </a:t>
              </a:r>
              <a:endParaRPr lang="ko-KR" altLang="en-US" sz="2000" b="1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713021" y="2016299"/>
              <a:ext cx="272558" cy="144502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b="1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5" name="직각 삼각형 34"/>
            <p:cNvSpPr>
              <a:spLocks noChangeArrowheads="1"/>
            </p:cNvSpPr>
            <p:nvPr/>
          </p:nvSpPr>
          <p:spPr bwMode="auto">
            <a:xfrm flipH="1" flipV="1">
              <a:off x="713021" y="2159214"/>
              <a:ext cx="71437" cy="71457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b="1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29036" name="직사각형 35"/>
            <p:cNvSpPr>
              <a:spLocks noChangeArrowheads="1"/>
            </p:cNvSpPr>
            <p:nvPr/>
          </p:nvSpPr>
          <p:spPr bwMode="auto">
            <a:xfrm>
              <a:off x="950162" y="2389465"/>
              <a:ext cx="7195830" cy="14177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온천의 이용허가는 산업용과 난방용보다 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목욕용 또는 </a:t>
              </a:r>
              <a:r>
                <a:rPr lang="ko-KR" altLang="en-US" sz="1400" b="1" dirty="0" err="1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음용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 허가를 우선</a:t>
              </a:r>
            </a:p>
            <a:p>
              <a:pPr algn="just">
                <a:lnSpc>
                  <a:spcPct val="150000"/>
                </a:lnSpc>
              </a:pP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온천개발계획에 의하여 온천을 목욕용 또는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음용에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이용하고 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남는 </a:t>
              </a:r>
              <a:r>
                <a:rPr lang="ko-KR" altLang="en-US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경우</a:t>
              </a:r>
              <a:endParaRPr lang="en-US" altLang="ko-KR" sz="14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- </a:t>
              </a:r>
              <a:r>
                <a:rPr lang="ko-KR" altLang="en-US" sz="1200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난방 및 에너지 시설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또는 대통령령으로 정하는 </a:t>
              </a:r>
              <a:r>
                <a:rPr lang="ko-KR" altLang="en-US" sz="1200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산업</a:t>
              </a:r>
              <a:r>
                <a:rPr lang="en-US" altLang="ko-KR" sz="1200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200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공중시설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- </a:t>
              </a:r>
              <a:r>
                <a:rPr lang="ko-KR" altLang="en-US" sz="1200" dirty="0" err="1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온천원보호지구외의</a:t>
              </a:r>
              <a:r>
                <a:rPr lang="ko-KR" altLang="en-US" sz="1200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 지역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에 대하여도 그 이용을 허가할 수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있음</a:t>
              </a:r>
              <a:endPara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29037" name="직사각형 36"/>
            <p:cNvSpPr>
              <a:spLocks noChangeArrowheads="1"/>
            </p:cNvSpPr>
            <p:nvPr/>
          </p:nvSpPr>
          <p:spPr bwMode="auto">
            <a:xfrm>
              <a:off x="1019410" y="1887675"/>
              <a:ext cx="3211531" cy="354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3. </a:t>
              </a:r>
              <a:r>
                <a:rPr lang="ko-KR" altLang="en-US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온천이용허가 우선순위</a:t>
              </a:r>
              <a:endParaRPr lang="en-US" altLang="ko-KR" sz="15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7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6DA152C0-9FE6-4406-8376-5E229940FA52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61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30051" name="그룹 16"/>
          <p:cNvGrpSpPr>
            <a:grpSpLocks/>
          </p:cNvGrpSpPr>
          <p:nvPr/>
        </p:nvGrpSpPr>
        <p:grpSpPr bwMode="auto">
          <a:xfrm>
            <a:off x="755650" y="1096457"/>
            <a:ext cx="7543800" cy="3647034"/>
            <a:chOff x="713021" y="1792325"/>
            <a:chExt cx="7543842" cy="4860462"/>
          </a:xfrm>
        </p:grpSpPr>
        <p:sp>
          <p:nvSpPr>
            <p:cNvPr id="18" name="직사각형 6"/>
            <p:cNvSpPr/>
            <p:nvPr/>
          </p:nvSpPr>
          <p:spPr>
            <a:xfrm>
              <a:off x="978135" y="1826765"/>
              <a:ext cx="4618063" cy="414760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  <p:sp>
          <p:nvSpPr>
            <p:cNvPr id="19" name="모서리가 둥근 직사각형 18"/>
            <p:cNvSpPr/>
            <p:nvPr/>
          </p:nvSpPr>
          <p:spPr>
            <a:xfrm>
              <a:off x="784459" y="2223013"/>
              <a:ext cx="7472404" cy="4429774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 sz="240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713021" y="2016203"/>
              <a:ext cx="273052" cy="144396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2813" latinLnBrk="0"/>
              <a:endParaRPr lang="ko-KR" altLang="en-US" sz="2400">
                <a:solidFill>
                  <a:srgbClr val="FFFFFF"/>
                </a:solidFill>
                <a:ea typeface="맑은 고딕" pitchFamily="50" charset="-127"/>
              </a:endParaRPr>
            </a:p>
          </p:txBody>
        </p:sp>
        <p:sp>
          <p:nvSpPr>
            <p:cNvPr id="21" name="직각 삼각형 20"/>
            <p:cNvSpPr>
              <a:spLocks noChangeArrowheads="1"/>
            </p:cNvSpPr>
            <p:nvPr/>
          </p:nvSpPr>
          <p:spPr bwMode="auto">
            <a:xfrm flipH="1" flipV="1">
              <a:off x="713021" y="2159011"/>
              <a:ext cx="71438" cy="71405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2813" latinLnBrk="0"/>
              <a:endParaRPr lang="ko-KR" altLang="en-US" sz="2400">
                <a:solidFill>
                  <a:srgbClr val="FFFFFF"/>
                </a:solidFill>
                <a:ea typeface="맑은 고딕" pitchFamily="50" charset="-127"/>
              </a:endParaRPr>
            </a:p>
          </p:txBody>
        </p:sp>
        <p:sp>
          <p:nvSpPr>
            <p:cNvPr id="130057" name="직사각형 21"/>
            <p:cNvSpPr>
              <a:spLocks noChangeArrowheads="1"/>
            </p:cNvSpPr>
            <p:nvPr/>
          </p:nvSpPr>
          <p:spPr bwMode="auto">
            <a:xfrm>
              <a:off x="970197" y="2414945"/>
              <a:ext cx="7196178" cy="3281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/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양어시설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endPara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화초 및 분재 등의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온실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endPara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화장품 및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기능성 화장품의 제조시설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endPara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의약품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및 </a:t>
              </a:r>
              <a:r>
                <a:rPr lang="ko-KR" altLang="en-US" sz="14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의약외품과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일반의약품의 제조시설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endPara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관광숙박업의 시설 또는 유원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시설업의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시설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endPara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골프장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스키장 및 수영장 시설</a:t>
              </a:r>
            </a:p>
          </p:txBody>
        </p:sp>
        <p:sp>
          <p:nvSpPr>
            <p:cNvPr id="130058" name="직사각형 27"/>
            <p:cNvSpPr>
              <a:spLocks noChangeArrowheads="1"/>
            </p:cNvSpPr>
            <p:nvPr/>
          </p:nvSpPr>
          <p:spPr bwMode="auto">
            <a:xfrm>
              <a:off x="1019410" y="1792325"/>
              <a:ext cx="4148161" cy="430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4. </a:t>
              </a:r>
              <a:r>
                <a:rPr lang="ko-KR" altLang="en-US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온천이용이 </a:t>
              </a:r>
              <a:r>
                <a:rPr lang="ko-KR" altLang="en-US" sz="15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 가능한  산업</a:t>
              </a:r>
              <a:r>
                <a:rPr lang="en-US" altLang="ko-KR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공중시설</a:t>
              </a:r>
              <a:r>
                <a:rPr lang="en-US" altLang="ko-KR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</a:p>
          </p:txBody>
        </p:sp>
      </p:grpSp>
      <p:pic>
        <p:nvPicPr>
          <p:cNvPr id="1026" name="Picture 2" descr="http://www.isamik.co.kr/images/service/img_golf01_1.jpg;jsessionid=EC8F4A0CF1A3887BAC993957217F2DAB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232299" y="3173830"/>
            <a:ext cx="2079167" cy="1486151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1321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71822A2E-69F9-4D72-B678-B6618AD00FFA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62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6" name="직사각형 6"/>
          <p:cNvSpPr/>
          <p:nvPr/>
        </p:nvSpPr>
        <p:spPr>
          <a:xfrm>
            <a:off x="969963" y="1019468"/>
            <a:ext cx="5114205" cy="363122"/>
          </a:xfrm>
          <a:custGeom>
            <a:avLst/>
            <a:gdLst>
              <a:gd name="connsiteX0" fmla="*/ 0 w 1511155"/>
              <a:gd name="connsiteY0" fmla="*/ 0 h 343258"/>
              <a:gd name="connsiteX1" fmla="*/ 1511155 w 1511155"/>
              <a:gd name="connsiteY1" fmla="*/ 0 h 343258"/>
              <a:gd name="connsiteX2" fmla="*/ 1511155 w 1511155"/>
              <a:gd name="connsiteY2" fmla="*/ 343258 h 343258"/>
              <a:gd name="connsiteX3" fmla="*/ 0 w 1511155"/>
              <a:gd name="connsiteY3" fmla="*/ 343258 h 343258"/>
              <a:gd name="connsiteX4" fmla="*/ 0 w 1511155"/>
              <a:gd name="connsiteY4" fmla="*/ 0 h 343258"/>
              <a:gd name="connsiteX0" fmla="*/ 0 w 1785475"/>
              <a:gd name="connsiteY0" fmla="*/ 0 h 343258"/>
              <a:gd name="connsiteX1" fmla="*/ 1511155 w 1785475"/>
              <a:gd name="connsiteY1" fmla="*/ 0 h 343258"/>
              <a:gd name="connsiteX2" fmla="*/ 1785475 w 1785475"/>
              <a:gd name="connsiteY2" fmla="*/ 334114 h 343258"/>
              <a:gd name="connsiteX3" fmla="*/ 0 w 1785475"/>
              <a:gd name="connsiteY3" fmla="*/ 343258 h 343258"/>
              <a:gd name="connsiteX4" fmla="*/ 0 w 1785475"/>
              <a:gd name="connsiteY4" fmla="*/ 0 h 343258"/>
              <a:gd name="connsiteX0" fmla="*/ 0 w 1576927"/>
              <a:gd name="connsiteY0" fmla="*/ 0 h 343258"/>
              <a:gd name="connsiteX1" fmla="*/ 1511155 w 1576927"/>
              <a:gd name="connsiteY1" fmla="*/ 0 h 343258"/>
              <a:gd name="connsiteX2" fmla="*/ 1576927 w 1576927"/>
              <a:gd name="connsiteY2" fmla="*/ 334114 h 343258"/>
              <a:gd name="connsiteX3" fmla="*/ 0 w 1576927"/>
              <a:gd name="connsiteY3" fmla="*/ 343258 h 343258"/>
              <a:gd name="connsiteX4" fmla="*/ 0 w 1576927"/>
              <a:gd name="connsiteY4" fmla="*/ 0 h 343258"/>
              <a:gd name="connsiteX0" fmla="*/ 0 w 1576927"/>
              <a:gd name="connsiteY0" fmla="*/ 0 h 343258"/>
              <a:gd name="connsiteX1" fmla="*/ 1399325 w 1576927"/>
              <a:gd name="connsiteY1" fmla="*/ 0 h 343258"/>
              <a:gd name="connsiteX2" fmla="*/ 1576927 w 1576927"/>
              <a:gd name="connsiteY2" fmla="*/ 334114 h 343258"/>
              <a:gd name="connsiteX3" fmla="*/ 0 w 1576927"/>
              <a:gd name="connsiteY3" fmla="*/ 343258 h 343258"/>
              <a:gd name="connsiteX4" fmla="*/ 0 w 1576927"/>
              <a:gd name="connsiteY4" fmla="*/ 0 h 343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6927" h="343258">
                <a:moveTo>
                  <a:pt x="0" y="0"/>
                </a:moveTo>
                <a:lnTo>
                  <a:pt x="1399325" y="0"/>
                </a:lnTo>
                <a:lnTo>
                  <a:pt x="1576927" y="334114"/>
                </a:lnTo>
                <a:lnTo>
                  <a:pt x="0" y="34325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600" dirty="0">
              <a:solidFill>
                <a:srgbClr val="FFFFFF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755650" y="1347614"/>
            <a:ext cx="7842250" cy="31877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35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400" dirty="0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703264" y="1201030"/>
            <a:ext cx="274637" cy="86915"/>
          </a:xfrm>
          <a:prstGeom prst="rect">
            <a:avLst/>
          </a:prstGeom>
          <a:solidFill>
            <a:srgbClr val="FF0000"/>
          </a:solidFill>
          <a:ln w="25400" cap="flat" cmpd="sng" algn="ctr">
            <a:noFill/>
            <a:prstDash val="solid"/>
          </a:ln>
          <a:effectLst/>
        </p:spPr>
        <p:txBody>
          <a:bodyPr lIns="91424" tIns="45712" rIns="91424" bIns="45712" anchor="ctr"/>
          <a:lstStyle/>
          <a:p>
            <a:pPr algn="ctr" defTabSz="914239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lang="ko-KR" altLang="en-US" kern="0">
              <a:solidFill>
                <a:prstClr val="white"/>
              </a:solidFill>
              <a:latin typeface="+mn-lt"/>
              <a:ea typeface="+mn-ea"/>
            </a:endParaRPr>
          </a:p>
        </p:txBody>
      </p:sp>
      <p:sp>
        <p:nvSpPr>
          <p:cNvPr id="25" name="직각 삼각형 24"/>
          <p:cNvSpPr/>
          <p:nvPr/>
        </p:nvSpPr>
        <p:spPr>
          <a:xfrm flipH="1" flipV="1">
            <a:off x="703264" y="1286754"/>
            <a:ext cx="73025" cy="44053"/>
          </a:xfrm>
          <a:prstGeom prst="rtTriangle">
            <a:avLst/>
          </a:prstGeom>
          <a:solidFill>
            <a:srgbClr val="3F7AAA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91424" tIns="45712" rIns="91424" bIns="45712" anchor="ctr"/>
          <a:lstStyle/>
          <a:p>
            <a:pPr algn="ctr" defTabSz="914239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lang="ko-KR" altLang="en-US" kern="0">
              <a:solidFill>
                <a:prstClr val="white"/>
              </a:solidFill>
              <a:latin typeface="+mn-lt"/>
              <a:ea typeface="+mn-ea"/>
            </a:endParaRPr>
          </a:p>
        </p:txBody>
      </p:sp>
      <p:sp>
        <p:nvSpPr>
          <p:cNvPr id="131079" name="직사각형 25"/>
          <p:cNvSpPr>
            <a:spLocks noChangeArrowheads="1"/>
          </p:cNvSpPr>
          <p:nvPr/>
        </p:nvSpPr>
        <p:spPr bwMode="auto">
          <a:xfrm>
            <a:off x="946151" y="1376065"/>
            <a:ext cx="7586663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200000"/>
              </a:lnSpc>
            </a:pP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▷ </a:t>
            </a:r>
            <a:r>
              <a:rPr lang="ko-KR" altLang="en-US" sz="1400" b="1" dirty="0" err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온천공보호구역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4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온천원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보호지구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)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지정 </a:t>
            </a:r>
            <a:r>
              <a:rPr lang="ko-KR" altLang="en-US" sz="14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승인때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까지 </a:t>
            </a:r>
            <a:r>
              <a:rPr lang="ko-KR" altLang="en-US" sz="14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일시이용허가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가능</a:t>
            </a:r>
            <a:endParaRPr lang="ko-KR" altLang="en-US" sz="14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algn="just">
              <a:lnSpc>
                <a:spcPct val="200000"/>
              </a:lnSpc>
            </a:pP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▷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온천우선 </a:t>
            </a:r>
            <a:r>
              <a:rPr lang="ko-KR" altLang="en-US" sz="1400" b="1" dirty="0" err="1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이용권자이면서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400" b="1" dirty="0" err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온천원보호지구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400" b="1" dirty="0" err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온천공보호구역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로 지정된 지역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또는</a:t>
            </a:r>
            <a:endParaRPr lang="en-US" altLang="ko-KR" sz="14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algn="just">
              <a:lnSpc>
                <a:spcPct val="200000"/>
              </a:lnSpc>
            </a:pP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지정예정지</a:t>
            </a: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안에 같은 명의로 준공허가를 받은 </a:t>
            </a:r>
            <a:r>
              <a:rPr lang="ko-KR" altLang="en-US" sz="1400" b="1" dirty="0" err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목욕장</a:t>
            </a: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·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숙박시설 등 </a:t>
            </a:r>
            <a:endParaRPr lang="en-US" altLang="ko-KR" sz="1400" b="1" dirty="0" smtClean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algn="just">
              <a:lnSpc>
                <a:spcPct val="200000"/>
              </a:lnSpc>
            </a:pPr>
            <a:r>
              <a: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온천이용시설을 </a:t>
            </a:r>
            <a:r>
              <a: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갖추고 있는 </a:t>
            </a:r>
            <a:r>
              <a:rPr lang="ko-KR" altLang="en-US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자</a:t>
            </a:r>
            <a:endParaRPr lang="en-US" altLang="ko-KR" sz="1200" b="1" dirty="0" smtClean="0">
              <a:solidFill>
                <a:srgbClr val="0070C0"/>
              </a:solidFill>
              <a:latin typeface="나눔고딕" pitchFamily="50" charset="-127"/>
              <a:ea typeface="나눔고딕" pitchFamily="50" charset="-127"/>
            </a:endParaRPr>
          </a:p>
          <a:p>
            <a:pPr algn="just">
              <a:lnSpc>
                <a:spcPct val="200000"/>
              </a:lnSpc>
            </a:pPr>
            <a:endParaRPr lang="en-US" altLang="ko-KR" sz="400" b="1" dirty="0" smtClean="0">
              <a:solidFill>
                <a:srgbClr val="0070C0"/>
              </a:solidFill>
              <a:latin typeface="나눔고딕" pitchFamily="50" charset="-127"/>
              <a:ea typeface="나눔고딕" pitchFamily="50" charset="-127"/>
            </a:endParaRPr>
          </a:p>
          <a:p>
            <a:pPr algn="just">
              <a:lnSpc>
                <a:spcPct val="200000"/>
              </a:lnSpc>
            </a:pPr>
            <a:r>
              <a:rPr lang="en-US" altLang="ko-KR" sz="12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[</a:t>
            </a:r>
            <a:r>
              <a:rPr lang="ko-KR" altLang="en-US" sz="1200" b="1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참고</a:t>
            </a:r>
            <a:r>
              <a:rPr lang="en-US" altLang="ko-KR" sz="1200" b="1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] </a:t>
            </a:r>
            <a:r>
              <a:rPr lang="ko-KR" altLang="en-US" sz="1200" b="1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공중위생관리법상 </a:t>
            </a:r>
            <a:r>
              <a:rPr lang="ko-KR" altLang="en-US" sz="1200" b="1" dirty="0" err="1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목욕장과</a:t>
            </a:r>
            <a:r>
              <a:rPr lang="ko-KR" altLang="en-US" sz="1200" b="1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 숙박시설 정의</a:t>
            </a:r>
          </a:p>
          <a:p>
            <a:pPr algn="just">
              <a:lnSpc>
                <a:spcPct val="200000"/>
              </a:lnSpc>
            </a:pPr>
            <a:r>
              <a:rPr lang="ko-KR" altLang="en-US" sz="12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▷</a:t>
            </a:r>
            <a:r>
              <a:rPr lang="ko-KR" altLang="en-US" sz="1200" b="1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“숙박업”이라 함은 손님이 잠을 자고 머물 수 있도록 시설 및 설비 등의 </a:t>
            </a:r>
            <a:r>
              <a:rPr lang="ko-KR" altLang="en-US" sz="12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서비스를</a:t>
            </a:r>
            <a:r>
              <a:rPr lang="en-US" altLang="ko-KR" sz="12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200" b="1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제공하는 </a:t>
            </a:r>
            <a:r>
              <a:rPr lang="ko-KR" altLang="en-US" sz="12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영업을 말함</a:t>
            </a:r>
            <a:endParaRPr lang="ko-KR" altLang="en-US" sz="1200" b="1" dirty="0">
              <a:solidFill>
                <a:srgbClr val="0070C0"/>
              </a:solidFill>
              <a:latin typeface="나눔고딕" pitchFamily="50" charset="-127"/>
              <a:ea typeface="나눔고딕" pitchFamily="50" charset="-127"/>
            </a:endParaRPr>
          </a:p>
          <a:p>
            <a:pPr algn="just">
              <a:lnSpc>
                <a:spcPct val="200000"/>
              </a:lnSpc>
            </a:pPr>
            <a:r>
              <a:rPr lang="ko-KR" altLang="en-US" sz="12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▷</a:t>
            </a:r>
            <a:r>
              <a:rPr lang="ko-KR" altLang="en-US" sz="1200" b="1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“</a:t>
            </a:r>
            <a:r>
              <a:rPr lang="ko-KR" altLang="en-US" sz="1200" b="1" dirty="0" err="1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목욕장업</a:t>
            </a:r>
            <a:r>
              <a:rPr lang="ko-KR" altLang="en-US" sz="1200" b="1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”이라 함은 손님이 목욕을 할 수 있도록 시설 및 설비 등의 </a:t>
            </a:r>
            <a:r>
              <a:rPr lang="ko-KR" altLang="en-US" sz="12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서비스를 제공하는 </a:t>
            </a:r>
            <a:r>
              <a:rPr lang="ko-KR" altLang="en-US" sz="1200" b="1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영업을 </a:t>
            </a:r>
            <a:r>
              <a:rPr lang="ko-KR" altLang="en-US" sz="12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말함</a:t>
            </a:r>
            <a:endParaRPr lang="ko-KR" altLang="en-US" sz="1200" b="1" dirty="0">
              <a:solidFill>
                <a:srgbClr val="0070C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31080" name="직사각형 26"/>
          <p:cNvSpPr>
            <a:spLocks noChangeArrowheads="1"/>
          </p:cNvSpPr>
          <p:nvPr/>
        </p:nvSpPr>
        <p:spPr bwMode="auto">
          <a:xfrm>
            <a:off x="971550" y="987574"/>
            <a:ext cx="456088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ko-KR" sz="15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5. </a:t>
            </a:r>
            <a:r>
              <a:rPr lang="ko-KR" altLang="en-US" sz="15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온천의 </a:t>
            </a:r>
            <a:r>
              <a:rPr lang="ko-KR" altLang="en-US" sz="1500" b="1" dirty="0" err="1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일시이용허가</a:t>
            </a:r>
            <a:r>
              <a:rPr lang="ko-KR" altLang="en-US" sz="1500" b="1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kumimoji="1" lang="en-US" altLang="ko-KR" sz="14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kumimoji="1" lang="ko-KR" altLang="en-US" sz="14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영 제</a:t>
            </a:r>
            <a:r>
              <a:rPr kumimoji="1" lang="en-US" altLang="ko-KR" sz="14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17</a:t>
            </a:r>
            <a:r>
              <a:rPr kumimoji="1" lang="ko-KR" altLang="en-US" sz="14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조제</a:t>
            </a:r>
            <a:r>
              <a:rPr kumimoji="1" lang="en-US" altLang="ko-KR" sz="14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4</a:t>
            </a:r>
            <a:r>
              <a:rPr kumimoji="1" lang="ko-KR" altLang="en-US" sz="14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항</a:t>
            </a:r>
            <a:r>
              <a:rPr kumimoji="1" lang="en-US" altLang="ko-KR" sz="14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) </a:t>
            </a:r>
            <a:endParaRPr lang="en-US" altLang="ko-KR" sz="1400" b="1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1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714257C6-3E7F-4A83-BE77-33A5F41F2AAA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63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32099" name="그룹 14"/>
          <p:cNvGrpSpPr>
            <a:grpSpLocks/>
          </p:cNvGrpSpPr>
          <p:nvPr/>
        </p:nvGrpSpPr>
        <p:grpSpPr bwMode="auto">
          <a:xfrm>
            <a:off x="684213" y="987574"/>
            <a:ext cx="7543800" cy="2212505"/>
            <a:chOff x="713021" y="1866071"/>
            <a:chExt cx="7543842" cy="2583006"/>
          </a:xfrm>
        </p:grpSpPr>
        <p:sp>
          <p:nvSpPr>
            <p:cNvPr id="16" name="직사각형 6"/>
            <p:cNvSpPr/>
            <p:nvPr/>
          </p:nvSpPr>
          <p:spPr>
            <a:xfrm>
              <a:off x="978133" y="1898795"/>
              <a:ext cx="4198762" cy="343331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  <p:sp>
          <p:nvSpPr>
            <p:cNvPr id="23" name="모서리가 둥근 직사각형 22"/>
            <p:cNvSpPr/>
            <p:nvPr/>
          </p:nvSpPr>
          <p:spPr>
            <a:xfrm>
              <a:off x="827322" y="2242127"/>
              <a:ext cx="7429541" cy="2206950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 sz="200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713021" y="2016945"/>
              <a:ext cx="273052" cy="143171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2813" latinLnBrk="0"/>
              <a:endParaRPr lang="ko-KR" altLang="en-US" sz="2000">
                <a:solidFill>
                  <a:srgbClr val="FFFFFF"/>
                </a:solidFill>
                <a:ea typeface="맑은 고딕" pitchFamily="50" charset="-127"/>
              </a:endParaRPr>
            </a:p>
          </p:txBody>
        </p:sp>
        <p:sp>
          <p:nvSpPr>
            <p:cNvPr id="25" name="직각 삼각형 24"/>
            <p:cNvSpPr>
              <a:spLocks noChangeArrowheads="1"/>
            </p:cNvSpPr>
            <p:nvPr/>
          </p:nvSpPr>
          <p:spPr bwMode="auto">
            <a:xfrm flipH="1" flipV="1">
              <a:off x="713021" y="2159209"/>
              <a:ext cx="71437" cy="71456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2813" latinLnBrk="0"/>
              <a:endParaRPr lang="ko-KR" altLang="en-US" sz="2000">
                <a:solidFill>
                  <a:srgbClr val="FFFFFF"/>
                </a:solidFill>
                <a:ea typeface="맑은 고딕" pitchFamily="50" charset="-127"/>
              </a:endParaRPr>
            </a:p>
          </p:txBody>
        </p:sp>
        <p:sp>
          <p:nvSpPr>
            <p:cNvPr id="132105" name="직사각형 25"/>
            <p:cNvSpPr>
              <a:spLocks noChangeArrowheads="1"/>
            </p:cNvSpPr>
            <p:nvPr/>
          </p:nvSpPr>
          <p:spPr bwMode="auto">
            <a:xfrm>
              <a:off x="978134" y="2347076"/>
              <a:ext cx="7196178" cy="210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이용허가량 기준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en-US" altLang="ko-KR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일 적정 </a:t>
              </a:r>
              <a:r>
                <a:rPr lang="ko-KR" altLang="en-US" sz="1400" b="1" dirty="0" err="1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양수량의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50</a:t>
              </a:r>
              <a:r>
                <a:rPr lang="en-US" altLang="ko-KR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%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이용허가기간</a:t>
              </a:r>
            </a:p>
            <a:p>
              <a:pPr algn="just">
                <a:lnSpc>
                  <a:spcPct val="150000"/>
                </a:lnSpc>
              </a:pP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- 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온천원보호지구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지정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온천개발계획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에 의한 정식 허가 시까지 </a:t>
              </a:r>
              <a:r>
                <a:rPr lang="en-US" altLang="ko-KR" sz="12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2</a:t>
              </a:r>
              <a:r>
                <a:rPr lang="ko-KR" altLang="en-US" sz="12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년의 범위 내에서 허가</a:t>
              </a:r>
              <a:endParaRPr lang="en-US" altLang="ko-KR" sz="12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-  </a:t>
              </a:r>
              <a:r>
                <a:rPr lang="en-US" altLang="ko-KR" sz="12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2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년의 범위 내에서 </a:t>
              </a:r>
              <a:r>
                <a:rPr lang="en-US" altLang="ko-KR" sz="12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2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회 </a:t>
              </a:r>
              <a:r>
                <a:rPr lang="ko-KR" altLang="en-US" sz="12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연장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가능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   ※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일시 이용허가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후 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3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년 경과 시까지 </a:t>
              </a:r>
              <a:r>
                <a:rPr lang="ko-KR" altLang="en-US" sz="1100" dirty="0" err="1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온천원보호지구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(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구역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지정 등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개발 절차 미 이행 시 원칙적으로</a:t>
              </a:r>
              <a:endParaRPr lang="en-US" altLang="ko-KR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    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연장허가 금지</a:t>
              </a:r>
            </a:p>
          </p:txBody>
        </p:sp>
        <p:sp>
          <p:nvSpPr>
            <p:cNvPr id="132106" name="직사각형 26"/>
            <p:cNvSpPr>
              <a:spLocks noChangeArrowheads="1"/>
            </p:cNvSpPr>
            <p:nvPr/>
          </p:nvSpPr>
          <p:spPr bwMode="auto">
            <a:xfrm>
              <a:off x="1019410" y="1866071"/>
              <a:ext cx="3556814" cy="377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6</a:t>
              </a:r>
              <a:r>
                <a:rPr lang="en-US" altLang="ko-KR" sz="15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  <a:r>
                <a:rPr lang="ko-KR" altLang="en-US" sz="1500" b="1" dirty="0" err="1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온천일시이용</a:t>
              </a:r>
              <a:r>
                <a:rPr lang="ko-KR" altLang="en-US" sz="15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 허가량  및  </a:t>
              </a:r>
              <a:r>
                <a:rPr lang="ko-KR" altLang="en-US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허가기간</a:t>
              </a:r>
              <a:r>
                <a:rPr lang="en-US" altLang="ko-KR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</a:p>
          </p:txBody>
        </p:sp>
      </p:grpSp>
      <p:pic>
        <p:nvPicPr>
          <p:cNvPr id="2050" name="Picture 2" descr="http://cfile5.uf.tistory.com/image/26042643549216B4203954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3059832" y="3363838"/>
            <a:ext cx="2760560" cy="1506867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0D5CE285-D53C-43B4-B0F7-BEC3071A3241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64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33123" name="그룹 14"/>
          <p:cNvGrpSpPr>
            <a:grpSpLocks/>
          </p:cNvGrpSpPr>
          <p:nvPr/>
        </p:nvGrpSpPr>
        <p:grpSpPr bwMode="auto">
          <a:xfrm>
            <a:off x="755650" y="1061323"/>
            <a:ext cx="7543800" cy="3470720"/>
            <a:chOff x="713021" y="1889688"/>
            <a:chExt cx="7543842" cy="4015837"/>
          </a:xfrm>
        </p:grpSpPr>
        <p:sp>
          <p:nvSpPr>
            <p:cNvPr id="16" name="직사각형 6"/>
            <p:cNvSpPr/>
            <p:nvPr/>
          </p:nvSpPr>
          <p:spPr>
            <a:xfrm>
              <a:off x="978134" y="1898781"/>
              <a:ext cx="4559374" cy="342684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srgbClr val="FFFFFF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  <p:sp>
          <p:nvSpPr>
            <p:cNvPr id="23" name="모서리가 둥근 직사각형 22"/>
            <p:cNvSpPr/>
            <p:nvPr/>
          </p:nvSpPr>
          <p:spPr>
            <a:xfrm>
              <a:off x="713021" y="2241464"/>
              <a:ext cx="7543842" cy="3664061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400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713021" y="2016182"/>
              <a:ext cx="273052" cy="144371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400" kern="0">
                <a:solidFill>
                  <a:prstClr val="white"/>
                </a:solidFill>
                <a:latin typeface="+mn-lt"/>
                <a:ea typeface="+mn-ea"/>
              </a:endParaRPr>
            </a:p>
          </p:txBody>
        </p:sp>
        <p:sp>
          <p:nvSpPr>
            <p:cNvPr id="25" name="직각 삼각형 24"/>
            <p:cNvSpPr>
              <a:spLocks noChangeArrowheads="1"/>
            </p:cNvSpPr>
            <p:nvPr/>
          </p:nvSpPr>
          <p:spPr bwMode="auto">
            <a:xfrm flipH="1" flipV="1">
              <a:off x="713021" y="2158967"/>
              <a:ext cx="71438" cy="71392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400" kern="0">
                <a:solidFill>
                  <a:prstClr val="white"/>
                </a:solidFill>
                <a:latin typeface="+mn-lt"/>
                <a:ea typeface="+mn-ea"/>
              </a:endParaRPr>
            </a:p>
          </p:txBody>
        </p:sp>
        <p:sp>
          <p:nvSpPr>
            <p:cNvPr id="133136" name="직사각형 25"/>
            <p:cNvSpPr>
              <a:spLocks noChangeArrowheads="1"/>
            </p:cNvSpPr>
            <p:nvPr/>
          </p:nvSpPr>
          <p:spPr bwMode="auto">
            <a:xfrm>
              <a:off x="933634" y="2387580"/>
              <a:ext cx="7196178" cy="3383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온천이용으로 인하여 보건</a:t>
              </a:r>
              <a:r>
                <a:rPr lang="en-US" altLang="ko-KR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위생상 위해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가 있다고 인정될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때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200000"/>
                </a:lnSpc>
              </a:pP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온천이용허가를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받은 자가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온천수에 </a:t>
              </a:r>
              <a:r>
                <a:rPr lang="ko-KR" altLang="en-US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지하수나 상수도를 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섞어서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사용한 때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200000"/>
                </a:lnSpc>
              </a:pP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-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온천이용허가를 취소하거나 온천이용의 제한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명령</a:t>
              </a:r>
              <a:endParaRPr lang="en-US" altLang="ko-KR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200000"/>
                </a:lnSpc>
              </a:pP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-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보건위생상 </a:t>
              </a:r>
              <a:r>
                <a:rPr lang="ko-KR" altLang="en-US" sz="1200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위해에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대한 예방 및 온천이용시설의 개선에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필요한 조치를 명함</a:t>
              </a:r>
              <a:endParaRPr lang="en-US" altLang="ko-KR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200000"/>
                </a:lnSpc>
              </a:pP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년 또는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5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년마다 실시하는 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수질</a:t>
              </a:r>
              <a:r>
                <a:rPr lang="en-US" altLang="ko-KR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성분 </a:t>
              </a:r>
              <a:r>
                <a:rPr lang="ko-KR" altLang="en-US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검사 시 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부적합 </a:t>
              </a:r>
              <a:r>
                <a:rPr lang="ko-KR" altLang="en-US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판정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200000"/>
                </a:lnSpc>
              </a:pP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- 3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개월 내에 재검사를 실시할 수 있음</a:t>
              </a:r>
              <a:endParaRPr lang="en-US" altLang="ko-KR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200000"/>
                </a:lnSpc>
              </a:pP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시장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군수는 온천이용허가 취소 처분 시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반드시 청문을 실시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하여야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함</a:t>
              </a:r>
            </a:p>
          </p:txBody>
        </p:sp>
        <p:sp>
          <p:nvSpPr>
            <p:cNvPr id="133137" name="직사각형 26"/>
            <p:cNvSpPr>
              <a:spLocks noChangeArrowheads="1"/>
            </p:cNvSpPr>
            <p:nvPr/>
          </p:nvSpPr>
          <p:spPr bwMode="auto">
            <a:xfrm>
              <a:off x="1019410" y="1889688"/>
              <a:ext cx="4205311" cy="694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7. </a:t>
              </a:r>
              <a:r>
                <a:rPr lang="ko-KR" altLang="en-US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온천 이용허가의 </a:t>
              </a:r>
              <a:r>
                <a:rPr lang="ko-KR" altLang="en-US" sz="15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취소 </a:t>
              </a:r>
              <a:r>
                <a:rPr kumimoji="1" lang="en-US" altLang="ko-KR" sz="14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kumimoji="1"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kumimoji="1"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18</a:t>
              </a:r>
              <a:r>
                <a:rPr kumimoji="1"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kumimoji="1"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endParaRPr lang="ko-KR" altLang="en-US" sz="14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endParaRPr lang="en-US" altLang="ko-KR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  <p:extLst>
      <p:ext uri="{BB962C8B-B14F-4D97-AF65-F5344CB8AC3E}">
        <p14:creationId xmlns:p14="http://schemas.microsoft.com/office/powerpoint/2010/main" xmlns="" val="38047875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_x288979624" descr="EMB000013cc028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4404" y="783655"/>
            <a:ext cx="3571870" cy="57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4146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9E327B9B-A556-403D-98F4-0403AEAB32FD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65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34147" name="그룹 13"/>
          <p:cNvGrpSpPr>
            <a:grpSpLocks/>
          </p:cNvGrpSpPr>
          <p:nvPr/>
        </p:nvGrpSpPr>
        <p:grpSpPr bwMode="auto">
          <a:xfrm>
            <a:off x="755650" y="1006078"/>
            <a:ext cx="7632700" cy="3668710"/>
            <a:chOff x="713021" y="1887675"/>
            <a:chExt cx="7543842" cy="3599559"/>
          </a:xfrm>
        </p:grpSpPr>
        <p:sp>
          <p:nvSpPr>
            <p:cNvPr id="17" name="직사각형 6"/>
            <p:cNvSpPr/>
            <p:nvPr/>
          </p:nvSpPr>
          <p:spPr>
            <a:xfrm>
              <a:off x="978186" y="1899357"/>
              <a:ext cx="3450272" cy="342277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srgbClr val="FFFFFF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827560" y="2241632"/>
              <a:ext cx="7429303" cy="324560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49000">
                  <a:schemeClr val="bg1">
                    <a:alpha val="9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US" altLang="ko-KR" sz="24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endParaRPr lang="ko-KR" altLang="en-US" sz="24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713021" y="2016175"/>
              <a:ext cx="273009" cy="144855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2813" latinLnBrk="0"/>
              <a:endParaRPr lang="ko-KR" altLang="en-US" sz="2400">
                <a:solidFill>
                  <a:srgbClr val="FFFFFF"/>
                </a:solidFill>
                <a:ea typeface="맑은 고딕" pitchFamily="50" charset="-127"/>
              </a:endParaRPr>
            </a:p>
          </p:txBody>
        </p:sp>
        <p:sp>
          <p:nvSpPr>
            <p:cNvPr id="20" name="직각 삼각형 19"/>
            <p:cNvSpPr>
              <a:spLocks noChangeArrowheads="1"/>
            </p:cNvSpPr>
            <p:nvPr/>
          </p:nvSpPr>
          <p:spPr bwMode="auto">
            <a:xfrm flipH="1" flipV="1">
              <a:off x="713021" y="2159139"/>
              <a:ext cx="71438" cy="71439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2813" latinLnBrk="0"/>
              <a:endParaRPr lang="ko-KR" altLang="en-US" sz="2400">
                <a:solidFill>
                  <a:srgbClr val="FFFFFF"/>
                </a:solidFill>
                <a:ea typeface="맑은 고딕" pitchFamily="50" charset="-127"/>
              </a:endParaRPr>
            </a:p>
          </p:txBody>
        </p:sp>
        <p:sp>
          <p:nvSpPr>
            <p:cNvPr id="134152" name="직사각형 20"/>
            <p:cNvSpPr>
              <a:spLocks noChangeArrowheads="1"/>
            </p:cNvSpPr>
            <p:nvPr/>
          </p:nvSpPr>
          <p:spPr bwMode="auto">
            <a:xfrm>
              <a:off x="970340" y="2364075"/>
              <a:ext cx="7195520" cy="3080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온천수에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지하수를 섞어 사용하면 안되며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위반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온천이용허가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취소 등의 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강력한 조치를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받게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됨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온천수 공급배관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파이프라인에 아래와 같이 구분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표시하여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관리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-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온천이용시설의 </a:t>
              </a:r>
              <a:r>
                <a:rPr lang="ko-KR" altLang="en-US" sz="1200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온천수 배관라인에는 빨강색</a:t>
              </a:r>
              <a:r>
                <a:rPr lang="en-US" altLang="ko-KR" sz="1200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지하수 </a:t>
              </a:r>
              <a:r>
                <a:rPr lang="ko-KR" altLang="en-US" sz="1200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배관라인에는 </a:t>
              </a:r>
              <a:r>
                <a:rPr lang="ko-KR" altLang="en-US" sz="1200" dirty="0" err="1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파랑색</a:t>
              </a:r>
              <a:r>
                <a:rPr lang="ko-KR" altLang="en-US" sz="1200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으로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표시</a:t>
              </a:r>
              <a:endParaRPr lang="en-US" altLang="ko-KR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(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테이프 피복 가능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b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</a:b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-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기존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이용시설로서 신규 설치가 어려운 경우에는 </a:t>
              </a:r>
              <a:r>
                <a:rPr lang="ko-KR" altLang="en-US" sz="1200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공급관로를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따라 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2~3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미터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간격으로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5㎝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내외</a:t>
              </a:r>
              <a:endParaRPr lang="en-US" altLang="ko-KR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테이프로 표시</a:t>
              </a:r>
              <a:endPara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온천이용시설은 온천수 이용에 대한 </a:t>
              </a:r>
              <a:r>
                <a:rPr lang="en-US" altLang="ko-KR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일 관리대장 작성</a:t>
              </a:r>
              <a:r>
                <a:rPr lang="en-US" altLang="ko-KR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비치</a:t>
              </a:r>
              <a:endParaRPr lang="en-US" altLang="ko-KR" sz="1400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온천이용허가량에 의한 사용여부를 관리하기 위해 온천이용시설에서는 </a:t>
              </a:r>
              <a:r>
                <a:rPr lang="ko-KR" altLang="en-US" sz="1400" b="1" dirty="0" err="1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온천공별로</a:t>
              </a:r>
              <a:r>
                <a:rPr lang="en-US" altLang="ko-KR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    </a:t>
              </a:r>
              <a:r>
                <a:rPr lang="ko-KR" altLang="en-US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온천수 사용량 등을 작성한 대장 관리</a:t>
              </a:r>
              <a:endParaRPr lang="ko-KR" altLang="en-US" sz="1400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34153" name="직사각형 21"/>
            <p:cNvSpPr>
              <a:spLocks noChangeArrowheads="1"/>
            </p:cNvSpPr>
            <p:nvPr/>
          </p:nvSpPr>
          <p:spPr bwMode="auto">
            <a:xfrm>
              <a:off x="1018980" y="1887675"/>
              <a:ext cx="3211781" cy="317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8. </a:t>
              </a:r>
              <a:r>
                <a:rPr lang="ko-KR" altLang="en-US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온천수 공급  배관관리</a:t>
              </a:r>
              <a:r>
                <a:rPr lang="en-US" altLang="ko-KR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1321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9E327B9B-A556-403D-98F4-0403AEAB32FD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66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34147" name="그룹 13"/>
          <p:cNvGrpSpPr>
            <a:grpSpLocks/>
          </p:cNvGrpSpPr>
          <p:nvPr/>
        </p:nvGrpSpPr>
        <p:grpSpPr bwMode="auto">
          <a:xfrm>
            <a:off x="755650" y="1006079"/>
            <a:ext cx="7632700" cy="3347868"/>
            <a:chOff x="713021" y="1887675"/>
            <a:chExt cx="7543842" cy="3284766"/>
          </a:xfrm>
        </p:grpSpPr>
        <p:sp>
          <p:nvSpPr>
            <p:cNvPr id="17" name="직사각형 6"/>
            <p:cNvSpPr/>
            <p:nvPr/>
          </p:nvSpPr>
          <p:spPr>
            <a:xfrm>
              <a:off x="978186" y="1899357"/>
              <a:ext cx="4716641" cy="342277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srgbClr val="FFFFFF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827560" y="2241634"/>
              <a:ext cx="7429303" cy="2930807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49000">
                  <a:schemeClr val="bg1">
                    <a:alpha val="9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 sz="240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713021" y="2016175"/>
              <a:ext cx="273009" cy="144855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2813" latinLnBrk="0"/>
              <a:endParaRPr lang="ko-KR" altLang="en-US" sz="2400">
                <a:solidFill>
                  <a:srgbClr val="FFFFFF"/>
                </a:solidFill>
                <a:ea typeface="맑은 고딕" pitchFamily="50" charset="-127"/>
              </a:endParaRPr>
            </a:p>
          </p:txBody>
        </p:sp>
        <p:sp>
          <p:nvSpPr>
            <p:cNvPr id="20" name="직각 삼각형 19"/>
            <p:cNvSpPr>
              <a:spLocks noChangeArrowheads="1"/>
            </p:cNvSpPr>
            <p:nvPr/>
          </p:nvSpPr>
          <p:spPr bwMode="auto">
            <a:xfrm flipH="1" flipV="1">
              <a:off x="713021" y="2159139"/>
              <a:ext cx="71438" cy="71439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2813" latinLnBrk="0"/>
              <a:endParaRPr lang="ko-KR" altLang="en-US" sz="2400">
                <a:solidFill>
                  <a:srgbClr val="FFFFFF"/>
                </a:solidFill>
                <a:ea typeface="맑은 고딕" pitchFamily="50" charset="-127"/>
              </a:endParaRPr>
            </a:p>
          </p:txBody>
        </p:sp>
        <p:sp>
          <p:nvSpPr>
            <p:cNvPr id="134152" name="직사각형 20"/>
            <p:cNvSpPr>
              <a:spLocks noChangeArrowheads="1"/>
            </p:cNvSpPr>
            <p:nvPr/>
          </p:nvSpPr>
          <p:spPr bwMode="auto">
            <a:xfrm>
              <a:off x="986030" y="2350966"/>
              <a:ext cx="7195520" cy="2506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ko-KR" altLang="en-US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온천이용허가를 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받지 아니한 자가 온천으로 오인할 우려가 있는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행위를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할 수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없음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- </a:t>
              </a:r>
              <a:r>
                <a:rPr lang="ko-KR" altLang="en-US" sz="12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온천법시행규칙에서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정한 </a:t>
              </a:r>
              <a:r>
                <a:rPr lang="ko-KR" altLang="en-US" sz="12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온천표시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를 사용할 수 없음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</a:p>
            <a:p>
              <a:pPr>
                <a:lnSpc>
                  <a:spcPct val="200000"/>
                </a:lnSpc>
              </a:pP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ko-KR" altLang="en-US" sz="14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온천이용허가를 받은 자도 온천과 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관련된 허위 또는 과장의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표시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․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광고를 할 수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없음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200000"/>
                </a:lnSpc>
              </a:pP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온천과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관련된 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허위 또는 과장의 표시</a:t>
              </a:r>
              <a:r>
                <a:rPr lang="en-US" altLang="ko-KR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광고라 함은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온천에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관하여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사실과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다르게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200000"/>
                </a:lnSpc>
              </a:pP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표시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광고하거나 사실을 지나치게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부풀려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표시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광고하는 것을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말함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200000"/>
                </a:lnSpc>
              </a:pPr>
              <a:r>
                <a:rPr lang="ko-KR" altLang="en-US" sz="1200" dirty="0" smtClean="0">
                  <a:latin typeface="나눔고딕" pitchFamily="50" charset="-127"/>
                  <a:ea typeface="나눔고딕" pitchFamily="50" charset="-127"/>
                </a:rPr>
                <a:t>     </a:t>
              </a:r>
              <a:r>
                <a:rPr lang="en-US" altLang="ko-KR" sz="1200" dirty="0" smtClean="0">
                  <a:latin typeface="나눔고딕" pitchFamily="50" charset="-127"/>
                  <a:ea typeface="나눔고딕" pitchFamily="50" charset="-127"/>
                </a:rPr>
                <a:t>* </a:t>
              </a:r>
              <a:r>
                <a:rPr lang="ko-KR" altLang="en-US" sz="1200" dirty="0" smtClean="0">
                  <a:latin typeface="나눔고딕" pitchFamily="50" charset="-127"/>
                  <a:ea typeface="나눔고딕" pitchFamily="50" charset="-127"/>
                </a:rPr>
                <a:t>표시</a:t>
              </a:r>
              <a:r>
                <a:rPr lang="en-US" altLang="ko-KR" sz="1200" dirty="0"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200" dirty="0">
                  <a:latin typeface="나눔고딕" pitchFamily="50" charset="-127"/>
                  <a:ea typeface="나눔고딕" pitchFamily="50" charset="-127"/>
                </a:rPr>
                <a:t>광고는 </a:t>
              </a:r>
              <a:r>
                <a:rPr lang="en-US" altLang="ko-KR" sz="1200" dirty="0">
                  <a:latin typeface="나눔고딕" pitchFamily="50" charset="-127"/>
                  <a:ea typeface="나눔고딕" pitchFamily="50" charset="-127"/>
                </a:rPr>
                <a:t>｢</a:t>
              </a:r>
              <a:r>
                <a:rPr lang="ko-KR" altLang="en-US" sz="1200" dirty="0">
                  <a:latin typeface="나눔고딕" pitchFamily="50" charset="-127"/>
                  <a:ea typeface="나눔고딕" pitchFamily="50" charset="-127"/>
                </a:rPr>
                <a:t>표시</a:t>
              </a:r>
              <a:r>
                <a:rPr lang="en-US" altLang="ko-KR" sz="1200" dirty="0"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200" dirty="0" err="1">
                  <a:latin typeface="나눔고딕" pitchFamily="50" charset="-127"/>
                  <a:ea typeface="나눔고딕" pitchFamily="50" charset="-127"/>
                </a:rPr>
                <a:t>광고의공정화에관한법률</a:t>
              </a:r>
              <a:r>
                <a:rPr lang="en-US" altLang="ko-KR" sz="1200" dirty="0">
                  <a:latin typeface="나눔고딕" pitchFamily="50" charset="-127"/>
                  <a:ea typeface="나눔고딕" pitchFamily="50" charset="-127"/>
                </a:rPr>
                <a:t>｣ </a:t>
              </a:r>
              <a:r>
                <a:rPr lang="ko-KR" altLang="en-US" sz="1200" dirty="0">
                  <a:latin typeface="나눔고딕" pitchFamily="50" charset="-127"/>
                  <a:ea typeface="나눔고딕" pitchFamily="50" charset="-127"/>
                </a:rPr>
                <a:t>제</a:t>
              </a:r>
              <a:r>
                <a:rPr lang="en-US" altLang="ko-KR" sz="1200" dirty="0">
                  <a:latin typeface="나눔고딕" pitchFamily="50" charset="-127"/>
                  <a:ea typeface="나눔고딕" pitchFamily="50" charset="-127"/>
                </a:rPr>
                <a:t>2</a:t>
              </a:r>
              <a:r>
                <a:rPr lang="ko-KR" altLang="en-US" sz="1200" dirty="0">
                  <a:latin typeface="나눔고딕" pitchFamily="50" charset="-127"/>
                  <a:ea typeface="나눔고딕" pitchFamily="50" charset="-127"/>
                </a:rPr>
                <a:t>조제</a:t>
              </a:r>
              <a:r>
                <a:rPr lang="en-US" altLang="ko-KR" sz="1200" dirty="0"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200" dirty="0">
                  <a:latin typeface="나눔고딕" pitchFamily="50" charset="-127"/>
                  <a:ea typeface="나눔고딕" pitchFamily="50" charset="-127"/>
                </a:rPr>
                <a:t>호 및 </a:t>
              </a:r>
              <a:r>
                <a:rPr lang="ko-KR" altLang="en-US" sz="1200" dirty="0" smtClean="0">
                  <a:latin typeface="나눔고딕" pitchFamily="50" charset="-127"/>
                  <a:ea typeface="나눔고딕" pitchFamily="50" charset="-127"/>
                </a:rPr>
                <a:t>제</a:t>
              </a:r>
              <a:r>
                <a:rPr lang="en-US" altLang="ko-KR" sz="1200" dirty="0">
                  <a:latin typeface="나눔고딕" pitchFamily="50" charset="-127"/>
                  <a:ea typeface="나눔고딕" pitchFamily="50" charset="-127"/>
                </a:rPr>
                <a:t>2</a:t>
              </a:r>
              <a:r>
                <a:rPr lang="ko-KR" altLang="en-US" sz="1200" dirty="0">
                  <a:latin typeface="나눔고딕" pitchFamily="50" charset="-127"/>
                  <a:ea typeface="나눔고딕" pitchFamily="50" charset="-127"/>
                </a:rPr>
                <a:t>호의 규정에 </a:t>
              </a:r>
              <a:r>
                <a:rPr lang="ko-KR" altLang="en-US" sz="1200" dirty="0" smtClean="0">
                  <a:latin typeface="나눔고딕" pitchFamily="50" charset="-127"/>
                  <a:ea typeface="나눔고딕" pitchFamily="50" charset="-127"/>
                </a:rPr>
                <a:t>의함</a:t>
              </a:r>
              <a:endParaRPr lang="ko-KR" altLang="en-US" sz="1200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34153" name="직사각형 21"/>
            <p:cNvSpPr>
              <a:spLocks noChangeArrowheads="1"/>
            </p:cNvSpPr>
            <p:nvPr/>
          </p:nvSpPr>
          <p:spPr bwMode="auto">
            <a:xfrm>
              <a:off x="1018980" y="1887675"/>
              <a:ext cx="4818186" cy="317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ko-KR" sz="15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9. </a:t>
              </a:r>
              <a:r>
                <a:rPr lang="ko-KR" altLang="en-US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허위 과장광고 </a:t>
              </a:r>
              <a:r>
                <a:rPr lang="ko-KR" altLang="en-US" sz="15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금지 </a:t>
              </a:r>
              <a:r>
                <a:rPr lang="en-US" altLang="ko-KR" sz="14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법제</a:t>
              </a:r>
              <a:r>
                <a:rPr lang="en-US" altLang="ko-KR" sz="14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16</a:t>
              </a:r>
              <a:r>
                <a:rPr lang="ko-KR" altLang="en-US" sz="14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조제</a:t>
              </a:r>
              <a:r>
                <a:rPr lang="en-US" altLang="ko-KR" sz="14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4</a:t>
              </a:r>
              <a:r>
                <a:rPr lang="ko-KR" altLang="en-US" sz="14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항</a:t>
              </a:r>
              <a:r>
                <a:rPr lang="en-US" altLang="ko-KR" sz="14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endParaRPr lang="en-US" altLang="ko-KR" sz="140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1321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  <p:extLst>
      <p:ext uri="{BB962C8B-B14F-4D97-AF65-F5344CB8AC3E}">
        <p14:creationId xmlns:p14="http://schemas.microsoft.com/office/powerpoint/2010/main" xmlns="" val="37331335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0"/>
          <p:cNvSpPr>
            <a:spLocks/>
          </p:cNvSpPr>
          <p:nvPr/>
        </p:nvSpPr>
        <p:spPr bwMode="auto">
          <a:xfrm>
            <a:off x="825228" y="1518307"/>
            <a:ext cx="7883797" cy="30696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pPr>
              <a:lnSpc>
                <a:spcPct val="200000"/>
              </a:lnSpc>
            </a:pPr>
            <a:r>
              <a:rPr lang="ko-KR" altLang="en-US" sz="1400" b="1" dirty="0" smtClean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유황 성분이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낮은데  유황온천으로  광고하는  경우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미네랄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게르마늄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등  성분에  대한  의료적 검증이  되지  않았고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,</a:t>
            </a:r>
          </a:p>
          <a:p>
            <a:pPr>
              <a:lnSpc>
                <a:spcPct val="200000"/>
              </a:lnSpc>
            </a:pP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성분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  기준이  없는데  효과가  입증된  것 처럼  광고하는  사례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온천이용허가를  받지  않은  시설에  온천표시를  사용하거나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도로명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주소  및  간판에  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온천로고를  표시한 경우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온천이  아닌  지하수로  미나리를  재배하면서 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“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온천미나리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”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로  표시하는 사례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보양온천으로 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승인받지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않고  보양온천표시를  사용하는  경우</a:t>
            </a:r>
            <a:endParaRPr lang="en-US" altLang="ko-KR" sz="1400" b="1" dirty="0">
              <a:solidFill>
                <a:srgbClr val="000000"/>
              </a:solidFill>
              <a:ea typeface="맑은 고딕" panose="020B0503020000020004" pitchFamily="50" charset="-127"/>
              <a:sym typeface="산돌고딕 M" pitchFamily="18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039" y="789552"/>
            <a:ext cx="3919736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135167" y="915566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4499992" y="942474"/>
            <a:ext cx="479074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허위과장광고의  최근  사례는</a:t>
            </a:r>
            <a:r>
              <a:rPr lang="en-US" altLang="ko-KR" sz="2000" dirty="0" smtClean="0">
                <a:solidFill>
                  <a:srgbClr val="006600"/>
                </a:solidFill>
              </a:rPr>
              <a:t>?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  <p:extLst>
      <p:ext uri="{BB962C8B-B14F-4D97-AF65-F5344CB8AC3E}">
        <p14:creationId xmlns:p14="http://schemas.microsoft.com/office/powerpoint/2010/main" xmlns="" val="2170098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번호 개체 틀 5"/>
          <p:cNvSpPr txBox="1">
            <a:spLocks/>
          </p:cNvSpPr>
          <p:nvPr/>
        </p:nvSpPr>
        <p:spPr bwMode="auto">
          <a:xfrm>
            <a:off x="8709026" y="4854179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B8BAA73B-E1EB-42F5-B585-94AEF06872AB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68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35171" name="그룹 14"/>
          <p:cNvGrpSpPr>
            <a:grpSpLocks/>
          </p:cNvGrpSpPr>
          <p:nvPr/>
        </p:nvGrpSpPr>
        <p:grpSpPr bwMode="auto">
          <a:xfrm>
            <a:off x="755650" y="1279090"/>
            <a:ext cx="7560766" cy="3411381"/>
            <a:chOff x="713021" y="1846215"/>
            <a:chExt cx="7559217" cy="4217072"/>
          </a:xfrm>
        </p:grpSpPr>
        <p:sp>
          <p:nvSpPr>
            <p:cNvPr id="16" name="직사각형 6"/>
            <p:cNvSpPr/>
            <p:nvPr/>
          </p:nvSpPr>
          <p:spPr>
            <a:xfrm>
              <a:off x="978080" y="1899450"/>
              <a:ext cx="5174190" cy="341463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  <p:sp>
          <p:nvSpPr>
            <p:cNvPr id="23" name="모서리가 둥근 직사각형 22"/>
            <p:cNvSpPr/>
            <p:nvPr/>
          </p:nvSpPr>
          <p:spPr>
            <a:xfrm>
              <a:off x="713021" y="2240912"/>
              <a:ext cx="7559217" cy="382237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713021" y="2015724"/>
              <a:ext cx="272994" cy="144239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+mn-lt"/>
                <a:ea typeface="+mn-ea"/>
              </a:endParaRPr>
            </a:p>
          </p:txBody>
        </p:sp>
        <p:sp>
          <p:nvSpPr>
            <p:cNvPr id="25" name="직각 삼각형 24"/>
            <p:cNvSpPr>
              <a:spLocks noChangeArrowheads="1"/>
            </p:cNvSpPr>
            <p:nvPr/>
          </p:nvSpPr>
          <p:spPr bwMode="auto">
            <a:xfrm flipH="1" flipV="1">
              <a:off x="713021" y="2158491"/>
              <a:ext cx="71422" cy="72119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+mn-lt"/>
                <a:ea typeface="+mn-ea"/>
              </a:endParaRPr>
            </a:p>
          </p:txBody>
        </p:sp>
        <p:sp>
          <p:nvSpPr>
            <p:cNvPr id="135184" name="직사각형 25"/>
            <p:cNvSpPr>
              <a:spLocks noChangeArrowheads="1"/>
            </p:cNvSpPr>
            <p:nvPr/>
          </p:nvSpPr>
          <p:spPr bwMode="auto">
            <a:xfrm>
              <a:off x="856934" y="2316050"/>
              <a:ext cx="7153397" cy="3709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8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온천자원의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보전을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위해 필요하다고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인정하는 때에는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온천자원을 오염시키거나 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8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오염시킬 수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있는 시설의 관리자에게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시설개선 또는 온천자원의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오염을 방지할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8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있는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필요한 조치를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명할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 있음</a:t>
              </a:r>
            </a:p>
            <a:p>
              <a:pPr algn="just">
                <a:lnSpc>
                  <a:spcPct val="180000"/>
                </a:lnSpc>
              </a:pPr>
              <a:r>
                <a:rPr lang="en-US" altLang="ko-KR" sz="1100" b="1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     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조치명령을 따르지 아니할 경우 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300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만원 이하의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벌금</a:t>
              </a:r>
              <a:endParaRPr lang="en-US" altLang="ko-KR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just">
                <a:lnSpc>
                  <a:spcPct val="18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시장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군수는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행정자치부령이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정하는 바에 의하여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온천자원조사를 실시하고 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8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온천관리대장을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작성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비치하여야 함</a:t>
              </a:r>
            </a:p>
            <a:p>
              <a:pPr algn="just">
                <a:lnSpc>
                  <a:spcPct val="180000"/>
                </a:lnSpc>
              </a:pP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▷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온천자원조사를 실시하지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아니한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시장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군수는 온천자원조사가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실시될 때까지 새로운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온천에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대한</a:t>
              </a:r>
              <a:endParaRPr lang="en-US" altLang="ko-KR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80000"/>
                </a:lnSpc>
              </a:pP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발견신고를 수리 할 수 없으며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새로운 온천이용허가나 기존허가의 연장을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할 수 없음</a:t>
              </a:r>
            </a:p>
          </p:txBody>
        </p:sp>
        <p:sp>
          <p:nvSpPr>
            <p:cNvPr id="135185" name="직사각형 26"/>
            <p:cNvSpPr>
              <a:spLocks noChangeArrowheads="1"/>
            </p:cNvSpPr>
            <p:nvPr/>
          </p:nvSpPr>
          <p:spPr bwMode="auto">
            <a:xfrm>
              <a:off x="1019346" y="1846215"/>
              <a:ext cx="4775809" cy="399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1. </a:t>
              </a:r>
              <a:r>
                <a:rPr lang="ko-KR" altLang="en-US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온천자원의 보전</a:t>
              </a:r>
              <a:r>
                <a:rPr lang="en-US" altLang="ko-KR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관리 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24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규칙 제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15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en-US" altLang="ko-KR" sz="1400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endParaRPr lang="en-US" altLang="ko-KR" sz="160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3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467544" y="771550"/>
            <a:ext cx="511256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O </a:t>
            </a:r>
            <a:r>
              <a:rPr lang="ko-KR" altLang="en-US" sz="2000" b="1" dirty="0" smtClean="0">
                <a:latin typeface="나눔고딕" pitchFamily="50" charset="-127"/>
                <a:ea typeface="나눔고딕" pitchFamily="50" charset="-127"/>
              </a:rPr>
              <a:t>온천의 관리</a:t>
            </a:r>
            <a:endParaRPr lang="ko-KR" altLang="en-US" sz="2000" b="1" dirty="0"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63490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번호 개체 틀 5"/>
          <p:cNvSpPr txBox="1">
            <a:spLocks/>
          </p:cNvSpPr>
          <p:nvPr/>
        </p:nvSpPr>
        <p:spPr bwMode="auto">
          <a:xfrm>
            <a:off x="8709026" y="4854179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B8BAA73B-E1EB-42F5-B585-94AEF06872AB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69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35173" name="그룹 11"/>
          <p:cNvGrpSpPr>
            <a:grpSpLocks/>
          </p:cNvGrpSpPr>
          <p:nvPr/>
        </p:nvGrpSpPr>
        <p:grpSpPr bwMode="auto">
          <a:xfrm>
            <a:off x="611560" y="1059582"/>
            <a:ext cx="7867277" cy="3528391"/>
            <a:chOff x="713021" y="1872507"/>
            <a:chExt cx="7543842" cy="4210550"/>
          </a:xfrm>
        </p:grpSpPr>
        <p:sp>
          <p:nvSpPr>
            <p:cNvPr id="13" name="직사각형 6"/>
            <p:cNvSpPr/>
            <p:nvPr/>
          </p:nvSpPr>
          <p:spPr>
            <a:xfrm>
              <a:off x="978135" y="1898254"/>
              <a:ext cx="6335747" cy="343837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  <p:sp>
          <p:nvSpPr>
            <p:cNvPr id="14" name="모서리가 둥근 직사각형 13"/>
            <p:cNvSpPr/>
            <p:nvPr/>
          </p:nvSpPr>
          <p:spPr>
            <a:xfrm>
              <a:off x="827322" y="2242090"/>
              <a:ext cx="7429541" cy="3840967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713021" y="2016181"/>
              <a:ext cx="273052" cy="144923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+mn-lt"/>
                <a:ea typeface="+mn-ea"/>
              </a:endParaRPr>
            </a:p>
          </p:txBody>
        </p:sp>
        <p:sp>
          <p:nvSpPr>
            <p:cNvPr id="18" name="직각 삼각형 17"/>
            <p:cNvSpPr>
              <a:spLocks noChangeArrowheads="1"/>
            </p:cNvSpPr>
            <p:nvPr/>
          </p:nvSpPr>
          <p:spPr bwMode="auto">
            <a:xfrm flipH="1" flipV="1">
              <a:off x="713021" y="2159683"/>
              <a:ext cx="71438" cy="71041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+mn-lt"/>
                <a:ea typeface="+mn-ea"/>
              </a:endParaRPr>
            </a:p>
          </p:txBody>
        </p:sp>
        <p:sp>
          <p:nvSpPr>
            <p:cNvPr id="135178" name="직사각형 18"/>
            <p:cNvSpPr>
              <a:spLocks noChangeArrowheads="1"/>
            </p:cNvSpPr>
            <p:nvPr/>
          </p:nvSpPr>
          <p:spPr bwMode="auto">
            <a:xfrm>
              <a:off x="970197" y="2330181"/>
              <a:ext cx="7196178" cy="3489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행정자치부장관은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온천의 계획적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체계적인 보전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관리를 위하여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자원관측시설을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20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설치하여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대통령령으로 정하는 바에 따라 온천자원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및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수위변동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실태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등을 조사하여야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함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20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행정자치부장관은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위에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따른 조사자료 및 그 밖에 온천수 보전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관리에 필요한 자료의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20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효율적인 활용을 위하여 온천관리 정보체계를 구축할 수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있음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200000"/>
                </a:lnSpc>
              </a:pP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구축목적 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국가자원인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온천이 전국적으로 광범위하게 산재되어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인력으로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파악하기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곤란하므로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endParaRPr lang="en-US" altLang="ko-KR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200000"/>
                </a:lnSpc>
              </a:pP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              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관측장비에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의한 실시간 확인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등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자동화된 정보체계를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구축함</a:t>
              </a:r>
              <a:endPara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200000"/>
                </a:lnSpc>
              </a:pP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설치 기준 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전국 온천지구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200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온천원보호지구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․ </a:t>
              </a:r>
              <a:r>
                <a:rPr lang="ko-KR" altLang="en-US" sz="1200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온천공보호구역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별 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개소당 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1~2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관측시스템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설치</a:t>
              </a:r>
              <a:endPara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35179" name="직사각형 19"/>
            <p:cNvSpPr>
              <a:spLocks noChangeArrowheads="1"/>
            </p:cNvSpPr>
            <p:nvPr/>
          </p:nvSpPr>
          <p:spPr bwMode="auto">
            <a:xfrm>
              <a:off x="1027348" y="1872507"/>
              <a:ext cx="6723100" cy="385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2</a:t>
              </a:r>
              <a:r>
                <a:rPr lang="en-US" altLang="ko-KR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.</a:t>
              </a:r>
              <a:r>
                <a:rPr lang="en-US" altLang="ko-KR" sz="1500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온천자원의 관측</a:t>
              </a:r>
              <a:r>
                <a:rPr lang="en-US" altLang="ko-KR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정보체계 구축 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24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조의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2, 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영 제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20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en-US" altLang="ko-KR" sz="1400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</a:p>
          </p:txBody>
        </p:sp>
      </p:grp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82BE0136-2047-40D9-87F2-CFE6B46815B8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7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09586" name="Text Box 18"/>
          <p:cNvSpPr txBox="1">
            <a:spLocks noChangeArrowheads="1"/>
          </p:cNvSpPr>
          <p:nvPr/>
        </p:nvSpPr>
        <p:spPr bwMode="auto">
          <a:xfrm>
            <a:off x="467544" y="843558"/>
            <a:ext cx="441034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O </a:t>
            </a:r>
            <a:r>
              <a:rPr lang="ko-KR" altLang="en-US" sz="2000" b="1" dirty="0" smtClean="0">
                <a:latin typeface="나눔고딕" pitchFamily="50" charset="-127"/>
                <a:ea typeface="나눔고딕" pitchFamily="50" charset="-127"/>
              </a:rPr>
              <a:t>온천 발전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추진 기구 연혁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827584" y="1410213"/>
            <a:ext cx="7704856" cy="1274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❍ 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‘07. 5. 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온천발전 공동협약 </a:t>
            </a:r>
            <a:r>
              <a:rPr lang="en-US" altLang="ko-KR" sz="1700" dirty="0" smtClean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700" dirty="0" err="1">
                <a:latin typeface="나눔고딕" pitchFamily="50" charset="-127"/>
                <a:ea typeface="나눔고딕" pitchFamily="50" charset="-127"/>
              </a:rPr>
              <a:t>행정안전부</a:t>
            </a:r>
            <a:r>
              <a:rPr lang="en-US" altLang="ko-KR" sz="1700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700" dirty="0">
                <a:latin typeface="나눔고딕" pitchFamily="50" charset="-127"/>
                <a:ea typeface="나눔고딕" pitchFamily="50" charset="-127"/>
              </a:rPr>
              <a:t>한국관광공사</a:t>
            </a:r>
            <a:r>
              <a:rPr lang="en-US" altLang="ko-KR" sz="1700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700" dirty="0" smtClean="0">
                <a:latin typeface="나눔고딕" pitchFamily="50" charset="-127"/>
                <a:ea typeface="나눔고딕" pitchFamily="50" charset="-127"/>
              </a:rPr>
              <a:t>국민일보</a:t>
            </a:r>
            <a:r>
              <a:rPr lang="en-US" altLang="ko-KR" sz="1700" dirty="0" smtClean="0"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❍ ‘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07. 7.  (</a:t>
            </a:r>
            <a:r>
              <a:rPr lang="ko-KR" altLang="en-US" dirty="0" err="1" smtClean="0">
                <a:latin typeface="나눔고딕" pitchFamily="50" charset="-127"/>
                <a:ea typeface="나눔고딕" pitchFamily="50" charset="-127"/>
              </a:rPr>
              <a:t>특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)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한국온천협회 설립 </a:t>
            </a:r>
            <a:r>
              <a:rPr lang="en-US" altLang="ko-KR" sz="1700" dirty="0" smtClean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700" dirty="0" smtClean="0">
                <a:latin typeface="나눔고딕" pitchFamily="50" charset="-127"/>
                <a:ea typeface="나눔고딕" pitchFamily="50" charset="-127"/>
              </a:rPr>
              <a:t>특수법인 </a:t>
            </a:r>
            <a:r>
              <a:rPr lang="en-US" altLang="ko-KR" sz="1700" dirty="0" smtClean="0">
                <a:latin typeface="나눔고딕" pitchFamily="50" charset="-127"/>
                <a:ea typeface="나눔고딕" pitchFamily="50" charset="-127"/>
              </a:rPr>
              <a:t>–</a:t>
            </a:r>
            <a:r>
              <a:rPr lang="ko-KR" altLang="en-US" sz="1700" dirty="0" err="1" smtClean="0">
                <a:latin typeface="나눔고딕" pitchFamily="50" charset="-127"/>
                <a:ea typeface="나눔고딕" pitchFamily="50" charset="-127"/>
              </a:rPr>
              <a:t>온천법</a:t>
            </a:r>
            <a:r>
              <a:rPr lang="ko-KR" altLang="en-US" sz="1700" dirty="0" smtClean="0">
                <a:latin typeface="나눔고딕" pitchFamily="50" charset="-127"/>
                <a:ea typeface="나눔고딕" pitchFamily="50" charset="-127"/>
              </a:rPr>
              <a:t> 근거</a:t>
            </a:r>
            <a:r>
              <a:rPr lang="en-US" altLang="ko-KR" sz="1700" dirty="0" smtClean="0"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❍ 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‘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08. 12.  (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사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)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대한온천학회 설립 </a:t>
            </a:r>
            <a:r>
              <a:rPr lang="en-US" altLang="ko-KR" sz="1700" dirty="0" smtClean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700" dirty="0" smtClean="0">
                <a:latin typeface="나눔고딕" pitchFamily="50" charset="-127"/>
                <a:ea typeface="나눔고딕" pitchFamily="50" charset="-127"/>
              </a:rPr>
              <a:t>비영리민간단체 </a:t>
            </a:r>
            <a:r>
              <a:rPr lang="en-US" altLang="ko-KR" sz="1700" dirty="0" smtClean="0">
                <a:latin typeface="나눔고딕" pitchFamily="50" charset="-127"/>
                <a:ea typeface="나눔고딕" pitchFamily="50" charset="-127"/>
              </a:rPr>
              <a:t>–</a:t>
            </a:r>
            <a:r>
              <a:rPr lang="ko-KR" altLang="en-US" sz="1700" dirty="0" err="1" smtClean="0">
                <a:latin typeface="나눔고딕" pitchFamily="50" charset="-127"/>
                <a:ea typeface="나눔고딕" pitchFamily="50" charset="-127"/>
              </a:rPr>
              <a:t>행정안전부</a:t>
            </a:r>
            <a:r>
              <a:rPr lang="ko-KR" altLang="en-US" sz="1700" dirty="0" smtClean="0">
                <a:latin typeface="나눔고딕" pitchFamily="50" charset="-127"/>
                <a:ea typeface="나눔고딕" pitchFamily="50" charset="-127"/>
              </a:rPr>
              <a:t> 설립</a:t>
            </a:r>
            <a:r>
              <a:rPr lang="en-US" altLang="ko-KR" sz="1700" dirty="0" smtClean="0"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17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8" name="TextBox 30"/>
          <p:cNvSpPr txBox="1">
            <a:spLocks noChangeArrowheads="1"/>
          </p:cNvSpPr>
          <p:nvPr/>
        </p:nvSpPr>
        <p:spPr bwMode="auto">
          <a:xfrm>
            <a:off x="468313" y="267494"/>
            <a:ext cx="75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Ⅰ.</a:t>
            </a:r>
            <a:r>
              <a:rPr kumimoji="0" lang="en-US" altLang="ko-KR" sz="24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총론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827584" y="2931790"/>
            <a:ext cx="7775773" cy="2090139"/>
            <a:chOff x="539552" y="3143046"/>
            <a:chExt cx="8085584" cy="1878883"/>
          </a:xfrm>
        </p:grpSpPr>
        <p:pic>
          <p:nvPicPr>
            <p:cNvPr id="10" name="Picture 7" descr="p12-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00563" y="3144064"/>
              <a:ext cx="4124573" cy="18759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0" descr="온천발전전략회의 사진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39552" y="3143046"/>
              <a:ext cx="3961011" cy="18788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xmlns="" val="38050906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0"/>
          <p:cNvSpPr>
            <a:spLocks/>
          </p:cNvSpPr>
          <p:nvPr/>
        </p:nvSpPr>
        <p:spPr bwMode="auto">
          <a:xfrm>
            <a:off x="825228" y="1590315"/>
            <a:ext cx="7883797" cy="27816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pPr>
              <a:lnSpc>
                <a:spcPct val="250000"/>
              </a:lnSpc>
            </a:pPr>
            <a:r>
              <a:rPr lang="ko-KR" altLang="en-US" sz="1400" b="1" dirty="0" smtClean="0">
                <a:ea typeface="맑은 고딕" panose="020B0503020000020004" pitchFamily="50" charset="-127"/>
              </a:rPr>
              <a:t> </a:t>
            </a:r>
            <a:r>
              <a:rPr lang="ko-KR" altLang="en-US" sz="1400" b="1" dirty="0">
                <a:ea typeface="맑은 고딕" panose="020B0503020000020004" pitchFamily="50" charset="-127"/>
              </a:rPr>
              <a:t>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온천자원관측장비는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전국 온천 정보 및 온천자원 이용 현황을 수집하기 위해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설치</a:t>
            </a:r>
            <a:endParaRPr lang="en-US" altLang="ko-KR" sz="1400" b="1" dirty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5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온천자원관측장비로부터 수집한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자료를 데이터베이스화하여 전국 온천장 분포와 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50000"/>
              </a:lnSpc>
            </a:pP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이에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따른 온천이용허가량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사용량 등을 분석하여 온천자원 관리 정책수립에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활용</a:t>
            </a:r>
            <a:endParaRPr lang="en-US" altLang="ko-KR" sz="1400" b="1" dirty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50000"/>
              </a:lnSpc>
            </a:pPr>
            <a:r>
              <a:rPr lang="ko-KR" altLang="en-US" sz="1400" b="1" dirty="0">
                <a:ea typeface="맑은 고딕" panose="020B0503020000020004" pitchFamily="50" charset="-127"/>
              </a:rPr>
              <a:t> ∞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온천원보호지구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및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온천공보호구역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등 구분한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지열류량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해석 등을 통해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지질학적으로도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50000"/>
              </a:lnSpc>
            </a:pP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공동활용 가능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039" y="789552"/>
            <a:ext cx="3919736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259632" y="915566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4499992" y="939310"/>
            <a:ext cx="479074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온천자원관측장비는 왜 설치하나요</a:t>
            </a:r>
            <a:r>
              <a:rPr lang="en-US" altLang="ko-KR" sz="2000" dirty="0" smtClean="0">
                <a:solidFill>
                  <a:srgbClr val="006600"/>
                </a:solidFill>
              </a:rPr>
              <a:t>?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  <p:extLst>
      <p:ext uri="{BB962C8B-B14F-4D97-AF65-F5344CB8AC3E}">
        <p14:creationId xmlns:p14="http://schemas.microsoft.com/office/powerpoint/2010/main" xmlns="" val="6654570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789552"/>
            <a:ext cx="3919736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971601" y="915566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prstClr val="white"/>
                </a:solidFill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</a:rPr>
              <a:t>생각해 봅시다</a:t>
            </a:r>
            <a:endParaRPr lang="ko-KR" altLang="en-US" sz="2000" dirty="0">
              <a:solidFill>
                <a:prstClr val="white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3995935" y="918752"/>
            <a:ext cx="479074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 관측시스템은 얼마나 설치되어 있나요</a:t>
            </a:r>
            <a:r>
              <a:rPr lang="en-US" altLang="ko-KR" sz="2000" dirty="0" smtClean="0">
                <a:solidFill>
                  <a:srgbClr val="006600"/>
                </a:solidFill>
              </a:rPr>
              <a:t>?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468313" y="1401713"/>
            <a:ext cx="8229600" cy="3618309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algn="l" fontAlgn="auto">
              <a:lnSpc>
                <a:spcPct val="170000"/>
              </a:lnSpc>
              <a:spcAft>
                <a:spcPts val="0"/>
              </a:spcAft>
              <a:defRPr/>
            </a:pPr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ea typeface="맑은 고딕" panose="020B0503020000020004" pitchFamily="50" charset="-127"/>
              </a:rPr>
              <a:t> ∞ </a:t>
            </a:r>
            <a:r>
              <a:rPr lang="ko-KR" alt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설치 현황 </a:t>
            </a:r>
            <a:r>
              <a:rPr lang="en-US" altLang="ko-K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총 </a:t>
            </a:r>
            <a:r>
              <a:rPr lang="en-US" altLang="ko-K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47</a:t>
            </a:r>
            <a:r>
              <a:rPr lang="ko-KR" alt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개소</a:t>
            </a:r>
            <a:r>
              <a:rPr lang="en-US" altLang="ko-K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algn="l" fontAlgn="auto">
              <a:lnSpc>
                <a:spcPct val="170000"/>
              </a:lnSpc>
              <a:spcAft>
                <a:spcPts val="0"/>
              </a:spcAft>
              <a:defRPr/>
            </a:pPr>
            <a:r>
              <a:rPr lang="en-US" altLang="ko-K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lang="en-US" altLang="ko-KR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2017</a:t>
            </a:r>
            <a:r>
              <a:rPr lang="ko-KR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ko-KR" alt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신규 </a:t>
            </a:r>
            <a:r>
              <a:rPr lang="ko-KR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설치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</a:t>
            </a:r>
            <a:r>
              <a:rPr lang="ko-KR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개소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추진</a:t>
            </a:r>
            <a:endParaRPr lang="en-US" altLang="ko-KR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 fontAlgn="auto">
              <a:lnSpc>
                <a:spcPct val="170000"/>
              </a:lnSpc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※ </a:t>
            </a:r>
            <a:r>
              <a:rPr lang="ko-KR" alt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설치현황 </a:t>
            </a:r>
            <a:r>
              <a:rPr lang="en-US" altLang="ko-KR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서울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1,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부산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4,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대구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4,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대전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2,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울산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2,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경기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3,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강원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7, 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충북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3,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충남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5,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전북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3,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전남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3,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경북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7,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경남</a:t>
            </a:r>
            <a:r>
              <a:rPr lang="en-US" altLang="ko-KR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3</a:t>
            </a:r>
          </a:p>
          <a:p>
            <a:pPr algn="l" fontAlgn="auto">
              <a:lnSpc>
                <a:spcPct val="170000"/>
              </a:lnSpc>
              <a:spcAft>
                <a:spcPts val="0"/>
              </a:spcAft>
              <a:defRPr/>
            </a:pPr>
            <a:r>
              <a:rPr lang="en-US" altLang="ko-KR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       </a:t>
            </a:r>
            <a:r>
              <a:rPr lang="ko-KR" alt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미설치지역</a:t>
            </a:r>
            <a:r>
              <a:rPr lang="ko-KR" alt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인천</a:t>
            </a:r>
            <a:r>
              <a:rPr lang="en-US" altLang="ko-KR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광주</a:t>
            </a:r>
            <a:r>
              <a:rPr lang="en-US" altLang="ko-KR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제주</a:t>
            </a:r>
            <a:endParaRPr lang="en-US" altLang="ko-KR" sz="500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 fontAlgn="auto">
              <a:lnSpc>
                <a:spcPct val="170000"/>
              </a:lnSpc>
              <a:spcAft>
                <a:spcPts val="0"/>
              </a:spcAft>
              <a:defRPr/>
            </a:pPr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ea typeface="맑은 고딕" panose="020B0503020000020004" pitchFamily="50" charset="-127"/>
              </a:rPr>
              <a:t> ∞ </a:t>
            </a:r>
            <a:r>
              <a:rPr lang="ko-KR" alt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주요 성과</a:t>
            </a:r>
            <a:endParaRPr lang="en-US" altLang="ko-KR" sz="1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170000"/>
              </a:lnSpc>
              <a:spcAft>
                <a:spcPts val="0"/>
              </a:spcAft>
              <a:defRPr/>
            </a:pPr>
            <a:r>
              <a:rPr lang="ko-KR" alt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en-US" altLang="ko-KR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일일 </a:t>
            </a:r>
            <a:r>
              <a:rPr lang="ko-KR" altLang="en-US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양수량</a:t>
            </a:r>
            <a:r>
              <a:rPr lang="ko-KR" alt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관리를  통해  탄산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․</a:t>
            </a:r>
            <a:r>
              <a:rPr lang="ko-KR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유황 </a:t>
            </a:r>
            <a:r>
              <a:rPr lang="ko-KR" alt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 </a:t>
            </a:r>
            <a:r>
              <a:rPr lang="ko-KR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온천성분 관리 가능</a:t>
            </a:r>
          </a:p>
          <a:p>
            <a:pPr algn="l">
              <a:lnSpc>
                <a:spcPct val="170000"/>
              </a:lnSpc>
              <a:spcAft>
                <a:spcPts val="0"/>
              </a:spcAft>
              <a:defRPr/>
            </a:pP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※ 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도고 온천 유황 </a:t>
            </a:r>
            <a:r>
              <a:rPr lang="ko-KR" alt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성분량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증가</a:t>
            </a: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(13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년 </a:t>
            </a: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0.22mg/L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→</a:t>
            </a: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15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년 </a:t>
            </a: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1.33mg/L)</a:t>
            </a:r>
            <a:endParaRPr lang="ko-KR" altLang="en-US" sz="1100" dirty="0">
              <a:solidFill>
                <a:schemeClr val="tx1">
                  <a:lumMod val="95000"/>
                  <a:lumOff val="5000"/>
                </a:schemeClr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algn="l">
              <a:lnSpc>
                <a:spcPct val="170000"/>
              </a:lnSpc>
              <a:spcAft>
                <a:spcPts val="0"/>
              </a:spcAft>
              <a:defRPr/>
            </a:pPr>
            <a:r>
              <a:rPr lang="ko-KR" alt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en-US" altLang="ko-KR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온천수위 </a:t>
            </a:r>
            <a:r>
              <a:rPr lang="ko-KR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예측 및 수중모터펌프 성능 확인 가능</a:t>
            </a:r>
          </a:p>
          <a:p>
            <a:pPr algn="l">
              <a:lnSpc>
                <a:spcPct val="170000"/>
              </a:lnSpc>
              <a:spcAft>
                <a:spcPts val="0"/>
              </a:spcAft>
              <a:defRPr/>
            </a:pPr>
            <a:r>
              <a:rPr lang="ko-KR" alt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en-US" altLang="ko-KR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전국  지열분포  </a:t>
            </a:r>
            <a:r>
              <a:rPr lang="ko-KR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조사 기초자료로 </a:t>
            </a:r>
            <a:r>
              <a:rPr lang="ko-KR" alt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공동  활용  </a:t>
            </a:r>
            <a:r>
              <a:rPr lang="ko-KR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</a:t>
            </a:r>
          </a:p>
        </p:txBody>
      </p:sp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  <p:extLst>
      <p:ext uri="{BB962C8B-B14F-4D97-AF65-F5344CB8AC3E}">
        <p14:creationId xmlns:p14="http://schemas.microsoft.com/office/powerpoint/2010/main" xmlns="" val="15711421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D97AD842-2C2C-44A6-B461-2E6AF6A33767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72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36195" name="그룹 16"/>
          <p:cNvGrpSpPr>
            <a:grpSpLocks/>
          </p:cNvGrpSpPr>
          <p:nvPr/>
        </p:nvGrpSpPr>
        <p:grpSpPr bwMode="auto">
          <a:xfrm>
            <a:off x="755650" y="897732"/>
            <a:ext cx="7543800" cy="1565672"/>
            <a:chOff x="713021" y="1887675"/>
            <a:chExt cx="7543842" cy="1814471"/>
          </a:xfrm>
        </p:grpSpPr>
        <p:sp>
          <p:nvSpPr>
            <p:cNvPr id="18" name="직사각형 6"/>
            <p:cNvSpPr/>
            <p:nvPr/>
          </p:nvSpPr>
          <p:spPr>
            <a:xfrm>
              <a:off x="978135" y="1898714"/>
              <a:ext cx="5235604" cy="342197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9" name="모서리가 둥근 직사각형 18"/>
            <p:cNvSpPr/>
            <p:nvPr/>
          </p:nvSpPr>
          <p:spPr>
            <a:xfrm>
              <a:off x="827322" y="2240911"/>
              <a:ext cx="7429541" cy="146123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713021" y="2015999"/>
              <a:ext cx="273052" cy="144881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1" name="직각 삼각형 20"/>
            <p:cNvSpPr>
              <a:spLocks noChangeArrowheads="1"/>
            </p:cNvSpPr>
            <p:nvPr/>
          </p:nvSpPr>
          <p:spPr bwMode="auto">
            <a:xfrm flipH="1" flipV="1">
              <a:off x="713021" y="2159066"/>
              <a:ext cx="71438" cy="71488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36207" name="직사각형 21"/>
            <p:cNvSpPr>
              <a:spLocks noChangeArrowheads="1"/>
            </p:cNvSpPr>
            <p:nvPr/>
          </p:nvSpPr>
          <p:spPr bwMode="auto">
            <a:xfrm>
              <a:off x="970197" y="2330599"/>
              <a:ext cx="7196178" cy="1319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시장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군수는 필요하다고 인정할 때에는 소속 공무원으로 하여금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시설 및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온천이용시설에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출입하여 온천수의 온도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성분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용출량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및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이용상황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등을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검사하게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하거나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온천시설의 관리자에게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필요한 보고를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하게할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 있음</a:t>
              </a:r>
            </a:p>
            <a:p>
              <a:pPr algn="just"/>
              <a:endParaRPr lang="ko-KR" altLang="en-US" sz="5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36208" name="직사각형 27"/>
            <p:cNvSpPr>
              <a:spLocks noChangeArrowheads="1"/>
            </p:cNvSpPr>
            <p:nvPr/>
          </p:nvSpPr>
          <p:spPr bwMode="auto">
            <a:xfrm>
              <a:off x="998773" y="1887675"/>
              <a:ext cx="5908707" cy="374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3. </a:t>
              </a:r>
              <a:r>
                <a:rPr lang="ko-KR" altLang="en-US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관계공무원 출입검사 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25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규칙 제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18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) </a:t>
              </a:r>
            </a:p>
          </p:txBody>
        </p:sp>
      </p:grpSp>
      <p:grpSp>
        <p:nvGrpSpPr>
          <p:cNvPr id="136196" name="그룹 29"/>
          <p:cNvGrpSpPr>
            <a:grpSpLocks/>
          </p:cNvGrpSpPr>
          <p:nvPr/>
        </p:nvGrpSpPr>
        <p:grpSpPr bwMode="auto">
          <a:xfrm>
            <a:off x="743024" y="2643758"/>
            <a:ext cx="7543800" cy="2264767"/>
            <a:chOff x="713021" y="1842537"/>
            <a:chExt cx="7543842" cy="3019718"/>
          </a:xfrm>
        </p:grpSpPr>
        <p:sp>
          <p:nvSpPr>
            <p:cNvPr id="31" name="직사각형 6"/>
            <p:cNvSpPr/>
            <p:nvPr/>
          </p:nvSpPr>
          <p:spPr>
            <a:xfrm>
              <a:off x="1027348" y="1894025"/>
              <a:ext cx="5214967" cy="342903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2" name="모서리가 둥근 직사각형 31"/>
            <p:cNvSpPr/>
            <p:nvPr/>
          </p:nvSpPr>
          <p:spPr>
            <a:xfrm>
              <a:off x="827322" y="2241690"/>
              <a:ext cx="7429541" cy="262056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713021" y="2016263"/>
              <a:ext cx="273052" cy="144464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4" name="직각 삼각형 33"/>
            <p:cNvSpPr>
              <a:spLocks noChangeArrowheads="1"/>
            </p:cNvSpPr>
            <p:nvPr/>
          </p:nvSpPr>
          <p:spPr bwMode="auto">
            <a:xfrm flipH="1" flipV="1">
              <a:off x="713021" y="2159139"/>
              <a:ext cx="71438" cy="71439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36201" name="직사각형 34"/>
            <p:cNvSpPr>
              <a:spLocks noChangeArrowheads="1"/>
            </p:cNvSpPr>
            <p:nvPr/>
          </p:nvSpPr>
          <p:spPr bwMode="auto">
            <a:xfrm>
              <a:off x="970197" y="2330591"/>
              <a:ext cx="7196178" cy="25237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온천종사자는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년마다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시장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군수가 행하는 수질검사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및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특이성분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유황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유리탄산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에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대한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성분 검사를 받아야 함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시행규칙 별지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9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호 서식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▷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위반 시 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300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만원 이하의 벌금</a:t>
              </a:r>
            </a:p>
            <a:p>
              <a:pPr algn="just">
                <a:lnSpc>
                  <a:spcPct val="150000"/>
                </a:lnSpc>
              </a:pP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▷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시장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군수는 수질검사 및 성분검사를 온천협회에 위탁할 수 있음</a:t>
              </a:r>
            </a:p>
            <a:p>
              <a:pPr algn="just">
                <a:lnSpc>
                  <a:spcPct val="150000"/>
                </a:lnSpc>
              </a:pP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▷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수질검사 및 성분검사를 받은 자는 검사의 결과와 온천의 온도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금기증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목욕용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또는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음용상의</a:t>
              </a:r>
              <a:endParaRPr lang="en-US" altLang="ko-KR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 주의사항을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 이용시설 안의 보기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쉬운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장소에 게시하여야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함</a:t>
              </a:r>
              <a:endParaRPr lang="en-US" altLang="ko-KR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36202" name="직사각형 35"/>
            <p:cNvSpPr>
              <a:spLocks noChangeArrowheads="1"/>
            </p:cNvSpPr>
            <p:nvPr/>
          </p:nvSpPr>
          <p:spPr bwMode="auto">
            <a:xfrm>
              <a:off x="1019410" y="1842537"/>
              <a:ext cx="5080028" cy="430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4. </a:t>
              </a:r>
              <a:r>
                <a:rPr lang="ko-KR" altLang="en-US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수질검사 및 성분검사 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19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규칙 제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12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) </a:t>
              </a:r>
              <a:endParaRPr lang="en-US" altLang="ko-KR" sz="16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22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84637254-4416-433A-97D8-AB4983332D7B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73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6" name="직사각형 6"/>
          <p:cNvSpPr/>
          <p:nvPr/>
        </p:nvSpPr>
        <p:spPr bwMode="auto">
          <a:xfrm>
            <a:off x="1023468" y="934458"/>
            <a:ext cx="3449637" cy="341148"/>
          </a:xfrm>
          <a:custGeom>
            <a:avLst/>
            <a:gdLst>
              <a:gd name="connsiteX0" fmla="*/ 0 w 1511155"/>
              <a:gd name="connsiteY0" fmla="*/ 0 h 343258"/>
              <a:gd name="connsiteX1" fmla="*/ 1511155 w 1511155"/>
              <a:gd name="connsiteY1" fmla="*/ 0 h 343258"/>
              <a:gd name="connsiteX2" fmla="*/ 1511155 w 1511155"/>
              <a:gd name="connsiteY2" fmla="*/ 343258 h 343258"/>
              <a:gd name="connsiteX3" fmla="*/ 0 w 1511155"/>
              <a:gd name="connsiteY3" fmla="*/ 343258 h 343258"/>
              <a:gd name="connsiteX4" fmla="*/ 0 w 1511155"/>
              <a:gd name="connsiteY4" fmla="*/ 0 h 343258"/>
              <a:gd name="connsiteX0" fmla="*/ 0 w 1785475"/>
              <a:gd name="connsiteY0" fmla="*/ 0 h 343258"/>
              <a:gd name="connsiteX1" fmla="*/ 1511155 w 1785475"/>
              <a:gd name="connsiteY1" fmla="*/ 0 h 343258"/>
              <a:gd name="connsiteX2" fmla="*/ 1785475 w 1785475"/>
              <a:gd name="connsiteY2" fmla="*/ 334114 h 343258"/>
              <a:gd name="connsiteX3" fmla="*/ 0 w 1785475"/>
              <a:gd name="connsiteY3" fmla="*/ 343258 h 343258"/>
              <a:gd name="connsiteX4" fmla="*/ 0 w 1785475"/>
              <a:gd name="connsiteY4" fmla="*/ 0 h 343258"/>
              <a:gd name="connsiteX0" fmla="*/ 0 w 1576927"/>
              <a:gd name="connsiteY0" fmla="*/ 0 h 343258"/>
              <a:gd name="connsiteX1" fmla="*/ 1511155 w 1576927"/>
              <a:gd name="connsiteY1" fmla="*/ 0 h 343258"/>
              <a:gd name="connsiteX2" fmla="*/ 1576927 w 1576927"/>
              <a:gd name="connsiteY2" fmla="*/ 334114 h 343258"/>
              <a:gd name="connsiteX3" fmla="*/ 0 w 1576927"/>
              <a:gd name="connsiteY3" fmla="*/ 343258 h 343258"/>
              <a:gd name="connsiteX4" fmla="*/ 0 w 1576927"/>
              <a:gd name="connsiteY4" fmla="*/ 0 h 343258"/>
              <a:gd name="connsiteX0" fmla="*/ 0 w 1576927"/>
              <a:gd name="connsiteY0" fmla="*/ 0 h 343258"/>
              <a:gd name="connsiteX1" fmla="*/ 1399325 w 1576927"/>
              <a:gd name="connsiteY1" fmla="*/ 0 h 343258"/>
              <a:gd name="connsiteX2" fmla="*/ 1576927 w 1576927"/>
              <a:gd name="connsiteY2" fmla="*/ 334114 h 343258"/>
              <a:gd name="connsiteX3" fmla="*/ 0 w 1576927"/>
              <a:gd name="connsiteY3" fmla="*/ 343258 h 343258"/>
              <a:gd name="connsiteX4" fmla="*/ 0 w 1576927"/>
              <a:gd name="connsiteY4" fmla="*/ 0 h 343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6927" h="343258">
                <a:moveTo>
                  <a:pt x="0" y="0"/>
                </a:moveTo>
                <a:lnTo>
                  <a:pt x="1399325" y="0"/>
                </a:lnTo>
                <a:lnTo>
                  <a:pt x="1576927" y="334114"/>
                </a:lnTo>
                <a:lnTo>
                  <a:pt x="0" y="34325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500" dirty="0">
              <a:solidFill>
                <a:srgbClr val="FFFFFF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755650" y="1092844"/>
            <a:ext cx="273050" cy="108347"/>
          </a:xfrm>
          <a:prstGeom prst="rect">
            <a:avLst/>
          </a:prstGeom>
          <a:solidFill>
            <a:srgbClr val="FF0000"/>
          </a:solidFill>
          <a:ln w="25400" cap="flat" cmpd="sng" algn="ctr">
            <a:noFill/>
            <a:prstDash val="solid"/>
          </a:ln>
          <a:effectLst/>
        </p:spPr>
        <p:txBody>
          <a:bodyPr lIns="91424" tIns="45712" rIns="91424" bIns="45712" anchor="ctr"/>
          <a:lstStyle/>
          <a:p>
            <a:pPr algn="ctr" defTabSz="914239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lang="ko-KR" altLang="en-US" kern="0">
              <a:solidFill>
                <a:prstClr val="white"/>
              </a:solidFill>
              <a:latin typeface="+mn-lt"/>
              <a:ea typeface="+mn-ea"/>
            </a:endParaRPr>
          </a:p>
        </p:txBody>
      </p:sp>
      <p:sp>
        <p:nvSpPr>
          <p:cNvPr id="25" name="직각 삼각형 24"/>
          <p:cNvSpPr/>
          <p:nvPr/>
        </p:nvSpPr>
        <p:spPr bwMode="auto">
          <a:xfrm flipH="1" flipV="1">
            <a:off x="727075" y="1425179"/>
            <a:ext cx="71438" cy="53578"/>
          </a:xfrm>
          <a:prstGeom prst="rtTriangle">
            <a:avLst/>
          </a:prstGeom>
          <a:solidFill>
            <a:srgbClr val="3F7AAA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91424" tIns="45712" rIns="91424" bIns="45712" anchor="ctr"/>
          <a:lstStyle/>
          <a:p>
            <a:pPr algn="ctr" defTabSz="914239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lang="ko-KR" altLang="en-US" kern="0">
              <a:solidFill>
                <a:prstClr val="white"/>
              </a:solidFill>
              <a:latin typeface="+mn-lt"/>
              <a:ea typeface="+mn-ea"/>
            </a:endParaRPr>
          </a:p>
        </p:txBody>
      </p:sp>
      <p:sp>
        <p:nvSpPr>
          <p:cNvPr id="137223" name="직사각형 26"/>
          <p:cNvSpPr>
            <a:spLocks noChangeArrowheads="1"/>
          </p:cNvSpPr>
          <p:nvPr/>
        </p:nvSpPr>
        <p:spPr bwMode="auto">
          <a:xfrm>
            <a:off x="1003699" y="934457"/>
            <a:ext cx="407987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ko-KR" sz="15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5. </a:t>
            </a:r>
            <a:r>
              <a:rPr lang="ko-KR" altLang="en-US" sz="15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검사기관</a:t>
            </a:r>
            <a:r>
              <a:rPr lang="en-US" altLang="ko-KR" sz="15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·</a:t>
            </a:r>
            <a:r>
              <a:rPr lang="ko-KR" altLang="en-US" sz="15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검사주기</a:t>
            </a:r>
            <a:r>
              <a:rPr lang="en-US" altLang="ko-KR" sz="15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·</a:t>
            </a:r>
            <a:r>
              <a:rPr lang="ko-KR" altLang="en-US" sz="15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검사항목</a:t>
            </a:r>
          </a:p>
        </p:txBody>
      </p:sp>
      <p:graphicFrame>
        <p:nvGraphicFramePr>
          <p:cNvPr id="137286" name="Group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03840546"/>
              </p:ext>
            </p:extLst>
          </p:nvPr>
        </p:nvGraphicFramePr>
        <p:xfrm>
          <a:off x="755576" y="1552530"/>
          <a:ext cx="7632700" cy="3179460"/>
        </p:xfrm>
        <a:graphic>
          <a:graphicData uri="http://schemas.openxmlformats.org/drawingml/2006/table">
            <a:tbl>
              <a:tblPr/>
              <a:tblGrid>
                <a:gridCol w="792088"/>
                <a:gridCol w="2808312"/>
                <a:gridCol w="2376264"/>
                <a:gridCol w="1656036"/>
              </a:tblGrid>
              <a:tr h="2809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구분</a:t>
                      </a:r>
                    </a:p>
                  </a:txBody>
                  <a:tcPr marL="91445" marR="91445" marT="34261" marB="3426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8A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Times New Roman" pitchFamily="18" charset="0"/>
                        </a:rPr>
                        <a:t>검사 기관</a:t>
                      </a:r>
                    </a:p>
                  </a:txBody>
                  <a:tcPr marL="91445" marR="91445" marT="34261" marB="3426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8A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Times New Roman" pitchFamily="18" charset="0"/>
                        </a:rPr>
                        <a:t>검사 주기</a:t>
                      </a:r>
                    </a:p>
                  </a:txBody>
                  <a:tcPr marL="91445" marR="91445" marT="34261" marB="3426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8A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Times New Roman" pitchFamily="18" charset="0"/>
                        </a:rPr>
                        <a:t>검사 항목</a:t>
                      </a:r>
                    </a:p>
                  </a:txBody>
                  <a:tcPr marL="91445" marR="91445" marT="34261" marB="3426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8A54"/>
                    </a:solidFill>
                  </a:tcPr>
                </a:tc>
              </a:tr>
              <a:tr h="10983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수질검사</a:t>
                      </a:r>
                    </a:p>
                  </a:txBody>
                  <a:tcPr marL="91445" marR="91445" marT="34261" marB="3426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DC6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1"/>
                      <a:r>
                        <a:rPr lang="ko-KR" altLang="en-US" sz="1100" b="1" kern="1200" dirty="0" err="1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특별자치도지사ㆍ시장ㆍ군수</a:t>
                      </a:r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또는 구청장</a:t>
                      </a:r>
                      <a:endParaRPr lang="en-US" altLang="ko-KR" sz="1100" b="1" kern="1200" dirty="0" smtClean="0">
                        <a:solidFill>
                          <a:schemeClr val="tx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  <a:p>
                      <a:pPr algn="ctr" fontAlgn="base" latinLnBrk="1"/>
                      <a:endParaRPr lang="ko-KR" altLang="en-US" sz="1100" kern="1200" dirty="0" smtClean="0">
                        <a:solidFill>
                          <a:schemeClr val="tx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  <a:p>
                      <a:pPr algn="l" fontAlgn="base" latinLnBrk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시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·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도의 보건환경연구원에 의뢰하여 행할 수 있으며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법 제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27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조제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항에 따른 온천협회에 위탁할 수 있다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)</a:t>
                      </a:r>
                      <a:endParaRPr lang="ko-KR" altLang="en-US" sz="1100" kern="1200" dirty="0" smtClean="0">
                        <a:solidFill>
                          <a:schemeClr val="tx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marL="91445" marR="91445" marT="34261" marB="3426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DC6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1"/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연 </a:t>
                      </a:r>
                      <a:r>
                        <a:rPr lang="en-US" altLang="ko-KR" sz="1100" b="1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회</a:t>
                      </a:r>
                      <a:endParaRPr lang="en-US" altLang="ko-KR" sz="1100" b="1" kern="1200" dirty="0" smtClean="0">
                        <a:solidFill>
                          <a:schemeClr val="tx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  <a:p>
                      <a:pPr algn="ctr" fontAlgn="base" latinLnBrk="1"/>
                      <a:endParaRPr lang="ko-KR" altLang="en-US" sz="1100" b="1" kern="1200" dirty="0" smtClean="0">
                        <a:solidFill>
                          <a:schemeClr val="tx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  <a:p>
                      <a:pPr algn="l" fontAlgn="base" latinLnBrk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100" kern="1200" dirty="0" err="1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특별자치도지사ㆍ시장ㆍ군수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또는 구청장이 필요하다고 인정하는 경우에는 </a:t>
                      </a:r>
                      <a:r>
                        <a:rPr lang="ko-KR" altLang="en-US" sz="1100" kern="1200" dirty="0" err="1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검사주기전에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직권으로 검사를 실시할 수 있다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)</a:t>
                      </a:r>
                      <a:endParaRPr lang="ko-KR" altLang="en-US" sz="1100" kern="1200" dirty="0">
                        <a:solidFill>
                          <a:schemeClr val="tx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marL="91445" marR="91445" marT="34261" marB="3426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DC6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itchFamily="18" charset="0"/>
                      </a:endParaRPr>
                    </a:p>
                    <a:p>
                      <a:pPr algn="ctr" fontAlgn="base" latinLnBrk="1"/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인체에의 유해여부</a:t>
                      </a:r>
                      <a:endParaRPr lang="en-US" altLang="ko-KR" sz="1100" b="1" kern="1200" dirty="0" smtClean="0">
                        <a:solidFill>
                          <a:schemeClr val="tx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  <a:p>
                      <a:pPr algn="ctr" fontAlgn="base" latinLnBrk="1"/>
                      <a:endParaRPr lang="ko-KR" altLang="en-US" sz="1100" b="1" kern="1200" dirty="0" smtClean="0">
                        <a:solidFill>
                          <a:schemeClr val="tx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  <a:p>
                      <a:pPr algn="ctr" fontAlgn="base" latinLnBrk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100" kern="1200" dirty="0" err="1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음용허가를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받은 경우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  <a:p>
                      <a:pPr algn="l" fontAlgn="base" latinLnBrk="1"/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에는 </a:t>
                      </a:r>
                      <a:r>
                        <a:rPr lang="ko-KR" altLang="en-US" sz="1100" kern="1200" dirty="0" err="1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음용적합여부를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포함한다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)</a:t>
                      </a:r>
                      <a:endParaRPr lang="ko-KR" altLang="en-US" sz="1100" kern="1200" dirty="0" smtClean="0">
                        <a:solidFill>
                          <a:schemeClr val="tx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Times New Roman" pitchFamily="18" charset="0"/>
                      </a:endParaRPr>
                    </a:p>
                  </a:txBody>
                  <a:tcPr marL="91445" marR="91445" marT="34261" marB="3426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DC62"/>
                    </a:solidFill>
                  </a:tcPr>
                </a:tc>
              </a:tr>
              <a:tr h="16565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성분검사</a:t>
                      </a:r>
                    </a:p>
                  </a:txBody>
                  <a:tcPr marL="91445" marR="91445" marT="34261" marB="3426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DC6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1"/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법 제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7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조제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항에 따른 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  <a:p>
                      <a:pPr algn="ctr" fontAlgn="base" latinLnBrk="1"/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온천전문검사기관</a:t>
                      </a:r>
                      <a:endParaRPr lang="en-US" altLang="ko-KR" sz="1100" b="1" kern="1200" dirty="0" smtClean="0">
                        <a:solidFill>
                          <a:schemeClr val="tx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  <a:p>
                      <a:pPr algn="ctr" fontAlgn="base" latinLnBrk="1"/>
                      <a:endParaRPr lang="en-US" altLang="ko-KR" sz="1100" kern="1200" dirty="0" smtClean="0">
                        <a:solidFill>
                          <a:schemeClr val="tx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  <a:p>
                      <a:pPr algn="l" fontAlgn="base" latinLnBrk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100" kern="1200" dirty="0" err="1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특별자치도지사ㆍ시장ㆍ군수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또는 구청장은 법 제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27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조제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항에 따른 </a:t>
                      </a:r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온천협회에 위탁할 수 있다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)</a:t>
                      </a:r>
                      <a:endParaRPr lang="ko-KR" altLang="en-US" sz="1100" kern="1200" dirty="0">
                        <a:solidFill>
                          <a:schemeClr val="tx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marL="91445" marR="91445" marT="34261" marB="3426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DC6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1"/>
                      <a:r>
                        <a:rPr lang="en-US" altLang="ko-KR" sz="1100" b="1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5</a:t>
                      </a:r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년마다 </a:t>
                      </a:r>
                      <a:r>
                        <a:rPr lang="en-US" altLang="ko-KR" sz="1100" b="1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회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. </a:t>
                      </a:r>
                    </a:p>
                    <a:p>
                      <a:pPr algn="l" fontAlgn="base" latinLnBrk="1"/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다만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유황성분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(total S-2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성분함량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),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유리탄산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(free CO2)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성분의 경우는 연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회 이상 실시한다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.</a:t>
                      </a:r>
                    </a:p>
                    <a:p>
                      <a:pPr algn="l" fontAlgn="base" latinLnBrk="1"/>
                      <a:endParaRPr lang="ko-KR" altLang="en-US" sz="1100" kern="1200" dirty="0" smtClean="0">
                        <a:solidFill>
                          <a:schemeClr val="tx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  <a:p>
                      <a:pPr algn="l" fontAlgn="base" latinLnBrk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100" kern="1200" dirty="0" err="1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특별자치도지사ㆍ시장ㆍ군수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또는 구청장이 필요하다고 인정하는 경우에는 검사주기 전에 직권으로 검사를 실시할 수 있다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)</a:t>
                      </a:r>
                      <a:endParaRPr lang="ko-KR" altLang="en-US" sz="1100" kern="1200" dirty="0">
                        <a:solidFill>
                          <a:schemeClr val="tx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marL="91445" marR="91445" marT="34261" marB="3426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DC6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 latinLnBrk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1.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주요성분</a:t>
                      </a:r>
                    </a:p>
                    <a:p>
                      <a:pPr algn="l" fontAlgn="base" latinLnBrk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2.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온도</a:t>
                      </a:r>
                    </a:p>
                    <a:p>
                      <a:pPr algn="l" fontAlgn="base" latinLnBrk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3.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이용에 따른 효과</a:t>
                      </a:r>
                    </a:p>
                    <a:p>
                      <a:pPr algn="l" fontAlgn="base" latinLnBrk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4.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이용에 있어서의 </a:t>
                      </a:r>
                    </a:p>
                    <a:p>
                      <a:pPr algn="l" fontAlgn="base" latinLnBrk="1"/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주의사항</a:t>
                      </a:r>
                      <a:endParaRPr lang="ko-KR" altLang="en-US" sz="1100" kern="1200" dirty="0">
                        <a:solidFill>
                          <a:schemeClr val="tx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marL="91445" marR="91445" marT="34261" marB="3426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DC62"/>
                    </a:solidFill>
                  </a:tcPr>
                </a:tc>
              </a:tr>
            </a:tbl>
          </a:graphicData>
        </a:graphic>
      </p:graphicFrame>
      <p:sp>
        <p:nvSpPr>
          <p:cNvPr id="10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11DE5FB0-BC76-407B-B371-3948B2E1D0B4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74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38243" name="그룹 14"/>
          <p:cNvGrpSpPr>
            <a:grpSpLocks/>
          </p:cNvGrpSpPr>
          <p:nvPr/>
        </p:nvGrpSpPr>
        <p:grpSpPr bwMode="auto">
          <a:xfrm>
            <a:off x="755650" y="915566"/>
            <a:ext cx="7543800" cy="1804121"/>
            <a:chOff x="713021" y="1845011"/>
            <a:chExt cx="7543842" cy="2090803"/>
          </a:xfrm>
        </p:grpSpPr>
        <p:sp>
          <p:nvSpPr>
            <p:cNvPr id="16" name="직사각형 6"/>
            <p:cNvSpPr/>
            <p:nvPr/>
          </p:nvSpPr>
          <p:spPr>
            <a:xfrm>
              <a:off x="987661" y="1886436"/>
              <a:ext cx="4314849" cy="342195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3" name="모서리가 둥근 직사각형 22"/>
            <p:cNvSpPr/>
            <p:nvPr/>
          </p:nvSpPr>
          <p:spPr>
            <a:xfrm>
              <a:off x="827322" y="2241048"/>
              <a:ext cx="7429541" cy="1694766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713021" y="2016139"/>
              <a:ext cx="273052" cy="144881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5" name="직각 삼각형 24"/>
            <p:cNvSpPr>
              <a:spLocks noChangeArrowheads="1"/>
            </p:cNvSpPr>
            <p:nvPr/>
          </p:nvSpPr>
          <p:spPr bwMode="auto">
            <a:xfrm flipH="1" flipV="1">
              <a:off x="713021" y="2159067"/>
              <a:ext cx="71438" cy="71418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38255" name="직사각형 25"/>
            <p:cNvSpPr>
              <a:spLocks noChangeArrowheads="1"/>
            </p:cNvSpPr>
            <p:nvPr/>
          </p:nvSpPr>
          <p:spPr bwMode="auto">
            <a:xfrm>
              <a:off x="970197" y="2330738"/>
              <a:ext cx="7196178" cy="16050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온천이용의 유효기간은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5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년 단위로 하며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5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년 단위로 연장할 수 있음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시장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․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군수는 제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24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조에 따른 온천자원조사결과를 반영하여 연장기간을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결정하거나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허가량을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조정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유효기간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개월 이전에 조사보고서 제출</a:t>
              </a:r>
            </a:p>
          </p:txBody>
        </p:sp>
        <p:sp>
          <p:nvSpPr>
            <p:cNvPr id="138256" name="직사각형 26"/>
            <p:cNvSpPr>
              <a:spLocks noChangeArrowheads="1"/>
            </p:cNvSpPr>
            <p:nvPr/>
          </p:nvSpPr>
          <p:spPr bwMode="auto">
            <a:xfrm>
              <a:off x="987660" y="1845011"/>
              <a:ext cx="3932259" cy="374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6.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온천이용허가의 유효기간</a:t>
              </a:r>
              <a:r>
                <a:rPr lang="ko-KR" altLang="en-US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6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) </a:t>
              </a:r>
              <a:endParaRPr lang="en-US" altLang="ko-KR" sz="16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138244" name="그룹 16"/>
          <p:cNvGrpSpPr>
            <a:grpSpLocks/>
          </p:cNvGrpSpPr>
          <p:nvPr/>
        </p:nvGrpSpPr>
        <p:grpSpPr bwMode="auto">
          <a:xfrm>
            <a:off x="755650" y="2814955"/>
            <a:ext cx="7543800" cy="2092989"/>
            <a:chOff x="713021" y="1837768"/>
            <a:chExt cx="7543842" cy="2514216"/>
          </a:xfrm>
        </p:grpSpPr>
        <p:sp>
          <p:nvSpPr>
            <p:cNvPr id="18" name="직사각형 6"/>
            <p:cNvSpPr/>
            <p:nvPr/>
          </p:nvSpPr>
          <p:spPr>
            <a:xfrm>
              <a:off x="978135" y="1898459"/>
              <a:ext cx="6935652" cy="343259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9" name="모서리가 둥근 직사각형 18"/>
            <p:cNvSpPr/>
            <p:nvPr/>
          </p:nvSpPr>
          <p:spPr>
            <a:xfrm>
              <a:off x="827322" y="2241718"/>
              <a:ext cx="7429541" cy="2110266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713021" y="2015739"/>
              <a:ext cx="273052" cy="144455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1" name="직각 삼각형 20"/>
            <p:cNvSpPr>
              <a:spLocks noChangeArrowheads="1"/>
            </p:cNvSpPr>
            <p:nvPr/>
          </p:nvSpPr>
          <p:spPr bwMode="auto">
            <a:xfrm flipH="1" flipV="1">
              <a:off x="713021" y="2158745"/>
              <a:ext cx="71438" cy="71420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38249" name="직사각형 21"/>
            <p:cNvSpPr>
              <a:spLocks noChangeArrowheads="1"/>
            </p:cNvSpPr>
            <p:nvPr/>
          </p:nvSpPr>
          <p:spPr bwMode="auto">
            <a:xfrm>
              <a:off x="970197" y="2330393"/>
              <a:ext cx="7196178" cy="1968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공중의 목욕용으로 제공되는 온천에 대하여는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｢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공중위생관리법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｣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4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</a:t>
              </a:r>
              <a:r>
                <a:rPr lang="ko-KR" altLang="en-US" sz="14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항규정에도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불구하고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행정자치부령이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정하는 수질기준에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적합해야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함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목욕용 온천수의 수질검사의 방법 그밖에 수질관리에 관하여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필요한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사항은 시행규칙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제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11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조에 정함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시장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·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군수가 법 제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17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조제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1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항의 규정에 의하여 온천을 공중의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목욕용으로 허가하는</a:t>
              </a:r>
              <a:endParaRPr lang="en-US" altLang="ko-KR" sz="11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  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경우 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그 수질기준과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검사방법은 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[</a:t>
              </a:r>
              <a:r>
                <a:rPr lang="ko-KR" altLang="en-US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별표</a:t>
              </a:r>
              <a:r>
                <a:rPr lang="en-US" altLang="ko-KR" sz="1100" dirty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3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]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참고</a:t>
              </a:r>
              <a:endParaRPr lang="ko-KR" altLang="en-US" sz="11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138250" name="직사각형 27"/>
            <p:cNvSpPr>
              <a:spLocks noChangeArrowheads="1"/>
            </p:cNvSpPr>
            <p:nvPr/>
          </p:nvSpPr>
          <p:spPr bwMode="auto">
            <a:xfrm>
              <a:off x="1027347" y="1837768"/>
              <a:ext cx="5950330" cy="388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7. </a:t>
              </a:r>
              <a:r>
                <a:rPr lang="ko-KR" altLang="en-US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온천목욕장의 수질기준 등  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17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규칙 제</a:t>
              </a:r>
              <a:r>
                <a:rPr lang="en-US" altLang="ko-KR" sz="14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11</a:t>
              </a:r>
              <a:r>
                <a:rPr lang="ko-KR" altLang="en-US" sz="14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 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) </a:t>
              </a:r>
            </a:p>
          </p:txBody>
        </p:sp>
      </p:grpSp>
      <p:sp>
        <p:nvSpPr>
          <p:cNvPr id="22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62E9274E-BDF9-4FD8-88E7-A585E2759723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75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39267" name="그룹 14"/>
          <p:cNvGrpSpPr>
            <a:grpSpLocks/>
          </p:cNvGrpSpPr>
          <p:nvPr/>
        </p:nvGrpSpPr>
        <p:grpSpPr bwMode="auto">
          <a:xfrm>
            <a:off x="700089" y="951309"/>
            <a:ext cx="7484987" cy="1459497"/>
            <a:chOff x="713021" y="1893991"/>
            <a:chExt cx="7485029" cy="1604472"/>
          </a:xfrm>
        </p:grpSpPr>
        <p:sp>
          <p:nvSpPr>
            <p:cNvPr id="16" name="직사각형 6"/>
            <p:cNvSpPr/>
            <p:nvPr/>
          </p:nvSpPr>
          <p:spPr>
            <a:xfrm>
              <a:off x="978134" y="1899227"/>
              <a:ext cx="6264310" cy="342930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3" name="모서리가 둥근 직사각형 22"/>
            <p:cNvSpPr/>
            <p:nvPr/>
          </p:nvSpPr>
          <p:spPr>
            <a:xfrm>
              <a:off x="768509" y="2242156"/>
              <a:ext cx="7429541" cy="1256307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713021" y="2015718"/>
              <a:ext cx="273052" cy="145287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5" name="직각 삼각형 24"/>
            <p:cNvSpPr>
              <a:spLocks noChangeArrowheads="1"/>
            </p:cNvSpPr>
            <p:nvPr/>
          </p:nvSpPr>
          <p:spPr bwMode="auto">
            <a:xfrm flipH="1" flipV="1">
              <a:off x="713021" y="2159098"/>
              <a:ext cx="71437" cy="71437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39279" name="직사각형 25"/>
            <p:cNvSpPr>
              <a:spLocks noChangeArrowheads="1"/>
            </p:cNvSpPr>
            <p:nvPr/>
          </p:nvSpPr>
          <p:spPr bwMode="auto">
            <a:xfrm>
              <a:off x="970197" y="2331160"/>
              <a:ext cx="7196178" cy="1167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온천법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시행규칙이 정하는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수질기준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원  수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총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대장균군은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100㎖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중에서 검출되지 않아야 함</a:t>
              </a:r>
            </a:p>
            <a:p>
              <a:pPr algn="just">
                <a:lnSpc>
                  <a:spcPct val="150000"/>
                </a:lnSpc>
              </a:pP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욕조수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총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대장균군은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1㎖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중에서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개를 초과하여 검출되지 않아야 함</a:t>
              </a:r>
            </a:p>
          </p:txBody>
        </p:sp>
        <p:sp>
          <p:nvSpPr>
            <p:cNvPr id="139280" name="직사각형 26"/>
            <p:cNvSpPr>
              <a:spLocks noChangeArrowheads="1"/>
            </p:cNvSpPr>
            <p:nvPr/>
          </p:nvSpPr>
          <p:spPr bwMode="auto">
            <a:xfrm>
              <a:off x="1027348" y="1893991"/>
              <a:ext cx="6008721" cy="355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8. </a:t>
              </a:r>
              <a:r>
                <a:rPr lang="ko-KR" altLang="en-US" sz="1500" b="1" dirty="0" err="1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온천목욕장</a:t>
              </a:r>
              <a:r>
                <a:rPr lang="ko-KR" altLang="en-US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5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 수질기준 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규칙 제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11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  관련 별표 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3) </a:t>
              </a:r>
            </a:p>
          </p:txBody>
        </p:sp>
      </p:grpSp>
      <p:grpSp>
        <p:nvGrpSpPr>
          <p:cNvPr id="139268" name="그룹 16"/>
          <p:cNvGrpSpPr>
            <a:grpSpLocks/>
          </p:cNvGrpSpPr>
          <p:nvPr/>
        </p:nvGrpSpPr>
        <p:grpSpPr bwMode="auto">
          <a:xfrm>
            <a:off x="755650" y="2733675"/>
            <a:ext cx="7543800" cy="2099875"/>
            <a:chOff x="713021" y="1887675"/>
            <a:chExt cx="7543842" cy="2378613"/>
          </a:xfrm>
        </p:grpSpPr>
        <p:sp>
          <p:nvSpPr>
            <p:cNvPr id="18" name="직사각형 6"/>
            <p:cNvSpPr/>
            <p:nvPr/>
          </p:nvSpPr>
          <p:spPr>
            <a:xfrm>
              <a:off x="978135" y="1899813"/>
              <a:ext cx="3449656" cy="341213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9" name="모서리가 둥근 직사각형 18"/>
            <p:cNvSpPr/>
            <p:nvPr/>
          </p:nvSpPr>
          <p:spPr>
            <a:xfrm>
              <a:off x="728896" y="2241025"/>
              <a:ext cx="7527967" cy="2025261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713021" y="2015799"/>
              <a:ext cx="273052" cy="144307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1" name="직각 삼각형 20"/>
            <p:cNvSpPr>
              <a:spLocks noChangeArrowheads="1"/>
            </p:cNvSpPr>
            <p:nvPr/>
          </p:nvSpPr>
          <p:spPr bwMode="auto">
            <a:xfrm flipH="1" flipV="1">
              <a:off x="713021" y="2159334"/>
              <a:ext cx="71437" cy="71833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39273" name="직사각형 21"/>
            <p:cNvSpPr>
              <a:spLocks noChangeArrowheads="1"/>
            </p:cNvSpPr>
            <p:nvPr/>
          </p:nvSpPr>
          <p:spPr bwMode="auto">
            <a:xfrm>
              <a:off x="970197" y="2331387"/>
              <a:ext cx="7196178" cy="1934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시장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군수는 온천에 대한 적절한 보호와 온천의 효율적인 이용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개발을 도모하기 위하여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특히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필요하다고 인정하는 때에는 법인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단체 또는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개인으로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하여금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공동 급수하게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있음</a:t>
              </a:r>
              <a:endParaRPr lang="ko-KR" altLang="en-US" sz="5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공동급수를 할 수 있는 법인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단체 또는 개인 자격요건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공동급수에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따른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사용료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등 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급수의 실시에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관하여 필요한 사항은 </a:t>
              </a:r>
              <a:r>
                <a:rPr lang="ko-KR" altLang="en-US" sz="14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지자체의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조례로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정함</a:t>
              </a:r>
              <a:endPara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39274" name="직사각형 27"/>
            <p:cNvSpPr>
              <a:spLocks noChangeArrowheads="1"/>
            </p:cNvSpPr>
            <p:nvPr/>
          </p:nvSpPr>
          <p:spPr bwMode="auto">
            <a:xfrm>
              <a:off x="1019410" y="1887675"/>
              <a:ext cx="3211531" cy="36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9</a:t>
              </a:r>
              <a:r>
                <a:rPr lang="en-US" altLang="ko-KR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  <a:r>
                <a:rPr lang="ko-KR" altLang="en-US" sz="1500" b="1" dirty="0" smtClean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온천의  </a:t>
              </a:r>
              <a:r>
                <a:rPr lang="ko-KR" altLang="en-US" sz="15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공동급수 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20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endParaRPr lang="en-US" altLang="ko-KR" sz="140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22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0"/>
          <p:cNvSpPr>
            <a:spLocks/>
          </p:cNvSpPr>
          <p:nvPr/>
        </p:nvSpPr>
        <p:spPr bwMode="auto">
          <a:xfrm>
            <a:off x="825228" y="1563638"/>
            <a:ext cx="7883027" cy="30963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pPr>
              <a:lnSpc>
                <a:spcPct val="200000"/>
              </a:lnSpc>
            </a:pPr>
            <a:r>
              <a:rPr lang="ko-KR" altLang="en-US" sz="1400" b="1" dirty="0" smtClean="0">
                <a:ea typeface="맑은 고딕" panose="020B0503020000020004" pitchFamily="50" charset="-127"/>
              </a:rPr>
              <a:t> ∞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온천수 공급 배관관리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표시 등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)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에  철저를  기하고  특히  온천수가 </a:t>
            </a:r>
            <a:r>
              <a:rPr lang="ko-KR" altLang="en-US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지하수나 상수도와</a:t>
            </a:r>
            <a:endParaRPr lang="en-US" altLang="ko-KR" sz="1400" b="1" dirty="0" smtClean="0">
              <a:solidFill>
                <a:srgbClr val="FF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b="1" dirty="0">
                <a:solidFill>
                  <a:srgbClr val="FF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  </a:t>
            </a:r>
            <a:r>
              <a:rPr lang="ko-KR" altLang="en-US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  섞여서 공급되지 않도록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각별히 주의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400" b="1" dirty="0" smtClean="0">
                <a:ea typeface="맑은 고딕" panose="020B0503020000020004" pitchFamily="50" charset="-127"/>
              </a:rPr>
              <a:t> </a:t>
            </a:r>
            <a:r>
              <a:rPr lang="ko-KR" altLang="en-US" sz="1400" b="1" dirty="0">
                <a:ea typeface="맑은 고딕" panose="020B0503020000020004" pitchFamily="50" charset="-127"/>
              </a:rPr>
              <a:t>∞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성분검사와 수질검사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정기자원조사 시기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를  놓치지 않도록 주의</a:t>
            </a:r>
            <a:endParaRPr lang="en-US" altLang="ko-KR" sz="1400" b="1" dirty="0" smtClean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400" b="1" dirty="0" smtClean="0">
                <a:ea typeface="맑은 고딕" panose="020B0503020000020004" pitchFamily="50" charset="-127"/>
              </a:rPr>
              <a:t> </a:t>
            </a:r>
            <a:r>
              <a:rPr lang="ko-KR" altLang="en-US" sz="1400" b="1" dirty="0">
                <a:ea typeface="맑은 고딕" panose="020B0503020000020004" pitchFamily="50" charset="-127"/>
              </a:rPr>
              <a:t>∞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온천수 이용에  대한  </a:t>
            </a:r>
            <a:r>
              <a:rPr lang="en-US" altLang="ko-KR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1</a:t>
            </a:r>
            <a:r>
              <a:rPr lang="ko-KR" altLang="en-US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일 관리대장 비치와  </a:t>
            </a:r>
            <a:r>
              <a:rPr lang="ko-KR" altLang="en-US" sz="1400" b="1" dirty="0">
                <a:solidFill>
                  <a:srgbClr val="FF0000"/>
                </a:solidFill>
                <a:ea typeface="맑은 고딕" panose="020B0503020000020004" pitchFamily="50" charset="-127"/>
              </a:rPr>
              <a:t>작성</a:t>
            </a:r>
            <a:r>
              <a:rPr lang="ko-KR" altLang="en-US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온천공별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사용량 작성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ko-KR" altLang="en-US" sz="1400" b="1" dirty="0" smtClean="0">
                <a:ea typeface="맑은 고딕" panose="020B0503020000020004" pitchFamily="50" charset="-127"/>
              </a:rPr>
              <a:t> </a:t>
            </a:r>
            <a:r>
              <a:rPr lang="ko-KR" altLang="en-US" sz="1400" b="1" dirty="0">
                <a:ea typeface="맑은 고딕" panose="020B0503020000020004" pitchFamily="50" charset="-127"/>
              </a:rPr>
              <a:t>∞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온천수에 약품</a:t>
            </a: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한약재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등  이물질을 첨가할 경우에 그 내용을 </a:t>
            </a:r>
            <a:r>
              <a:rPr lang="ko-KR" altLang="en-US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반드시  게시한  후  사용</a:t>
            </a:r>
            <a:endParaRPr lang="en-US" altLang="ko-KR" sz="1400" b="1" dirty="0" smtClean="0">
              <a:solidFill>
                <a:srgbClr val="FF0000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400" b="1" dirty="0" smtClean="0">
                <a:ea typeface="맑은 고딕" panose="020B0503020000020004" pitchFamily="50" charset="-127"/>
              </a:rPr>
              <a:t> </a:t>
            </a:r>
            <a:r>
              <a:rPr lang="ko-KR" altLang="en-US" sz="1400" b="1" dirty="0">
                <a:ea typeface="맑은 고딕" panose="020B0503020000020004" pitchFamily="50" charset="-127"/>
              </a:rPr>
              <a:t>∞</a:t>
            </a:r>
            <a:r>
              <a:rPr lang="ko-KR" altLang="en-US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최근  </a:t>
            </a:r>
            <a:r>
              <a:rPr lang="ko-KR" altLang="en-US" sz="1400" b="1" dirty="0" err="1" smtClean="0">
                <a:solidFill>
                  <a:srgbClr val="000000"/>
                </a:solidFill>
                <a:ea typeface="맑은 고딕" panose="020B0503020000020004" pitchFamily="50" charset="-127"/>
              </a:rPr>
              <a:t>레지오넬라균</a:t>
            </a:r>
            <a:r>
              <a:rPr lang="ko-KR" altLang="en-US" sz="1400" b="1" smtClean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등  </a:t>
            </a:r>
            <a:r>
              <a:rPr lang="ko-KR" altLang="en-US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온천장에서  전염병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이  발생 하였으므로 청결한 온천수의 유지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‧</a:t>
            </a:r>
          </a:p>
          <a:p>
            <a:pPr>
              <a:lnSpc>
                <a:spcPct val="200000"/>
              </a:lnSpc>
            </a:pPr>
            <a:r>
              <a:rPr lang="en-US" altLang="ko-KR" sz="1400" b="1" dirty="0">
                <a:solidFill>
                  <a:srgbClr val="0000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   </a:t>
            </a:r>
            <a:r>
              <a:rPr lang="ko-KR" altLang="en-US" sz="1400" b="1" dirty="0" smtClean="0">
                <a:solidFill>
                  <a:srgbClr val="000000"/>
                </a:solidFill>
                <a:ea typeface="맑은 고딕" panose="020B0503020000020004" pitchFamily="50" charset="-127"/>
              </a:rPr>
              <a:t>관리에  만전을  기할  필요</a:t>
            </a:r>
            <a:endParaRPr lang="ko-KR" altLang="en-US" sz="1400" b="1" dirty="0">
              <a:solidFill>
                <a:srgbClr val="000000"/>
              </a:solidFill>
              <a:ea typeface="맑은 고딕" panose="020B0503020000020004" pitchFamily="50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749" y="815079"/>
            <a:ext cx="3277865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207176" y="947504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3917509" y="943916"/>
            <a:ext cx="479074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온천업소가 평소에 주의해야 할 사항은</a:t>
            </a:r>
            <a:r>
              <a:rPr lang="en-US" altLang="ko-KR" sz="2000" dirty="0" smtClean="0">
                <a:solidFill>
                  <a:srgbClr val="006600"/>
                </a:solidFill>
              </a:rPr>
              <a:t>?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  <p:extLst>
      <p:ext uri="{BB962C8B-B14F-4D97-AF65-F5344CB8AC3E}">
        <p14:creationId xmlns:p14="http://schemas.microsoft.com/office/powerpoint/2010/main" xmlns="" val="4105363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0"/>
          <p:cNvSpPr>
            <a:spLocks/>
          </p:cNvSpPr>
          <p:nvPr/>
        </p:nvSpPr>
        <p:spPr bwMode="auto">
          <a:xfrm>
            <a:off x="825228" y="1491630"/>
            <a:ext cx="7883797" cy="345638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pPr>
              <a:lnSpc>
                <a:spcPct val="150000"/>
              </a:lnSpc>
            </a:pPr>
            <a:r>
              <a:rPr lang="ko-KR" altLang="en-US" sz="1600" b="1" dirty="0" smtClean="0">
                <a:ea typeface="맑은 고딕" panose="020B0503020000020004" pitchFamily="50" charset="-127"/>
              </a:rPr>
              <a:t> ∞ 점검주기 기준</a:t>
            </a:r>
            <a:endParaRPr lang="en-US" altLang="ko-KR" sz="1600" b="1" dirty="0" smtClean="0"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ea typeface="맑은 고딕" panose="020B0503020000020004" pitchFamily="50" charset="-127"/>
              </a:rPr>
              <a:t> </a:t>
            </a:r>
            <a:r>
              <a:rPr lang="en-US" altLang="ko-KR" sz="1400" dirty="0" smtClean="0">
                <a:ea typeface="맑은 고딕" panose="020B0503020000020004" pitchFamily="50" charset="-127"/>
              </a:rPr>
              <a:t>    -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시</a:t>
            </a:r>
            <a:r>
              <a:rPr lang="en-US" altLang="ko-KR" sz="1400" dirty="0">
                <a:ea typeface="맑은 고딕" panose="020B0503020000020004" pitchFamily="50" charset="-127"/>
              </a:rPr>
              <a:t>‧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도는</a:t>
            </a:r>
            <a:r>
              <a:rPr lang="en-US" altLang="ko-KR" sz="1400" dirty="0" smtClean="0">
                <a:ea typeface="맑은 고딕" panose="020B0503020000020004" pitchFamily="50" charset="-127"/>
              </a:rPr>
              <a:t> </a:t>
            </a:r>
            <a:r>
              <a:rPr lang="ko-KR" altLang="en-US" sz="1400" dirty="0">
                <a:ea typeface="맑은 고딕" panose="020B0503020000020004" pitchFamily="50" charset="-127"/>
              </a:rPr>
              <a:t>반기 </a:t>
            </a:r>
            <a:r>
              <a:rPr lang="en-US" altLang="ko-KR" sz="1400" dirty="0">
                <a:ea typeface="맑은 고딕" panose="020B0503020000020004" pitchFamily="50" charset="-127"/>
              </a:rPr>
              <a:t>1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회 이상 </a:t>
            </a:r>
            <a:r>
              <a:rPr lang="en-US" altLang="ko-KR" sz="1400" dirty="0" smtClean="0">
                <a:ea typeface="맑은 고딕" panose="020B0503020000020004" pitchFamily="50" charset="-127"/>
              </a:rPr>
              <a:t>/  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시</a:t>
            </a:r>
            <a:r>
              <a:rPr lang="en-US" altLang="ko-KR" sz="1400" dirty="0">
                <a:ea typeface="맑은 고딕" panose="020B0503020000020004" pitchFamily="50" charset="-127"/>
              </a:rPr>
              <a:t>‧</a:t>
            </a:r>
            <a:r>
              <a:rPr lang="ko-KR" altLang="en-US" sz="1400" dirty="0">
                <a:ea typeface="맑은 고딕" panose="020B0503020000020004" pitchFamily="50" charset="-127"/>
              </a:rPr>
              <a:t>군</a:t>
            </a:r>
            <a:r>
              <a:rPr lang="en-US" altLang="ko-KR" sz="1400" dirty="0">
                <a:ea typeface="맑은 고딕" panose="020B0503020000020004" pitchFamily="50" charset="-127"/>
              </a:rPr>
              <a:t>‧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구는 </a:t>
            </a:r>
            <a:r>
              <a:rPr lang="ko-KR" altLang="en-US" sz="1400" dirty="0">
                <a:ea typeface="맑은 고딕" panose="020B0503020000020004" pitchFamily="50" charset="-127"/>
              </a:rPr>
              <a:t>분기 </a:t>
            </a:r>
            <a:r>
              <a:rPr lang="en-US" altLang="ko-KR" sz="1400" dirty="0">
                <a:ea typeface="맑은 고딕" panose="020B0503020000020004" pitchFamily="50" charset="-127"/>
              </a:rPr>
              <a:t>1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회 이상</a:t>
            </a:r>
            <a:endParaRPr lang="en-US" altLang="ko-KR" sz="1400" dirty="0" smtClean="0"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ea typeface="맑은 고딕" panose="020B0503020000020004" pitchFamily="50" charset="-127"/>
              </a:rPr>
              <a:t> ∞ 점검방법</a:t>
            </a:r>
            <a:endParaRPr lang="ko-KR" altLang="en-US" sz="1600" b="1" dirty="0"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ea typeface="맑은 고딕" panose="020B0503020000020004" pitchFamily="50" charset="-127"/>
              </a:rPr>
              <a:t>     - </a:t>
            </a:r>
            <a:r>
              <a:rPr lang="ko-KR" altLang="en-US" sz="1400" dirty="0">
                <a:ea typeface="맑은 고딕" panose="020B0503020000020004" pitchFamily="50" charset="-127"/>
              </a:rPr>
              <a:t>시설점검 </a:t>
            </a:r>
            <a:r>
              <a:rPr lang="en-US" altLang="ko-KR" sz="1400" dirty="0">
                <a:ea typeface="맑은 고딕" panose="020B0503020000020004" pitchFamily="50" charset="-127"/>
              </a:rPr>
              <a:t>: </a:t>
            </a:r>
            <a:r>
              <a:rPr lang="ko-KR" altLang="en-US" sz="1400" dirty="0">
                <a:ea typeface="맑은 고딕" panose="020B0503020000020004" pitchFamily="50" charset="-127"/>
              </a:rPr>
              <a:t>건축업무담당 부서와 합동</a:t>
            </a: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ea typeface="맑은 고딕" panose="020B0503020000020004" pitchFamily="50" charset="-127"/>
              </a:rPr>
              <a:t>     - </a:t>
            </a:r>
            <a:r>
              <a:rPr lang="ko-KR" altLang="en-US" sz="1400" dirty="0">
                <a:ea typeface="맑은 고딕" panose="020B0503020000020004" pitchFamily="50" charset="-127"/>
              </a:rPr>
              <a:t>위생점검 </a:t>
            </a:r>
            <a:r>
              <a:rPr lang="en-US" altLang="ko-KR" sz="1400" dirty="0">
                <a:ea typeface="맑은 고딕" panose="020B0503020000020004" pitchFamily="50" charset="-127"/>
              </a:rPr>
              <a:t>: </a:t>
            </a:r>
            <a:r>
              <a:rPr lang="ko-KR" altLang="en-US" sz="1400" dirty="0">
                <a:ea typeface="맑은 고딕" panose="020B0503020000020004" pitchFamily="50" charset="-127"/>
              </a:rPr>
              <a:t>보건</a:t>
            </a:r>
            <a:r>
              <a:rPr lang="en-US" altLang="ko-KR" sz="1400" dirty="0">
                <a:ea typeface="맑은 고딕" panose="020B0503020000020004" pitchFamily="50" charset="-127"/>
              </a:rPr>
              <a:t>‧</a:t>
            </a:r>
            <a:r>
              <a:rPr lang="ko-KR" altLang="en-US" sz="1400" dirty="0">
                <a:ea typeface="맑은 고딕" panose="020B0503020000020004" pitchFamily="50" charset="-127"/>
              </a:rPr>
              <a:t>위생부서와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합동</a:t>
            </a:r>
            <a:endParaRPr lang="en-US" altLang="ko-KR" sz="1400" dirty="0" smtClean="0"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ea typeface="맑은 고딕" panose="020B0503020000020004" pitchFamily="50" charset="-127"/>
              </a:rPr>
              <a:t> </a:t>
            </a:r>
            <a:r>
              <a:rPr lang="ko-KR" altLang="en-US" sz="1600" b="1" dirty="0" smtClean="0">
                <a:ea typeface="맑은 고딕" panose="020B0503020000020004" pitchFamily="50" charset="-127"/>
              </a:rPr>
              <a:t>∞ 점검내용</a:t>
            </a:r>
            <a:endParaRPr lang="ko-KR" altLang="en-US" sz="1600" b="1" dirty="0"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ea typeface="맑은 고딕" panose="020B0503020000020004" pitchFamily="50" charset="-127"/>
              </a:rPr>
              <a:t>     - </a:t>
            </a:r>
            <a:r>
              <a:rPr lang="ko-KR" altLang="en-US" sz="1400" dirty="0">
                <a:ea typeface="맑은 고딕" panose="020B0503020000020004" pitchFamily="50" charset="-127"/>
              </a:rPr>
              <a:t>온천의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온도</a:t>
            </a:r>
            <a:r>
              <a:rPr lang="en-US" altLang="ko-KR" sz="1400" dirty="0" smtClean="0">
                <a:ea typeface="맑은 고딕" panose="020B0503020000020004" pitchFamily="50" charset="-127"/>
              </a:rPr>
              <a:t>,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온천의 </a:t>
            </a:r>
            <a:r>
              <a:rPr lang="ko-KR" altLang="en-US" sz="1400" dirty="0">
                <a:ea typeface="맑은 고딕" panose="020B0503020000020004" pitchFamily="50" charset="-127"/>
              </a:rPr>
              <a:t>수질검사 및 성분검사 여부</a:t>
            </a: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ea typeface="맑은 고딕" panose="020B0503020000020004" pitchFamily="50" charset="-127"/>
              </a:rPr>
              <a:t>     - </a:t>
            </a:r>
            <a:r>
              <a:rPr lang="ko-KR" altLang="en-US" sz="1400" dirty="0">
                <a:ea typeface="맑은 고딕" panose="020B0503020000020004" pitchFamily="50" charset="-127"/>
              </a:rPr>
              <a:t>온천이용 허가량 초과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사용여부</a:t>
            </a:r>
            <a:r>
              <a:rPr lang="en-US" altLang="ko-KR" sz="1400" dirty="0" smtClean="0">
                <a:ea typeface="맑은 고딕" panose="020B0503020000020004" pitchFamily="50" charset="-127"/>
              </a:rPr>
              <a:t>,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온천이용 </a:t>
            </a:r>
            <a:r>
              <a:rPr lang="ko-KR" altLang="en-US" sz="1400" dirty="0">
                <a:ea typeface="맑은 고딕" panose="020B0503020000020004" pitchFamily="50" charset="-127"/>
              </a:rPr>
              <a:t>배관시설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상태</a:t>
            </a:r>
            <a:r>
              <a:rPr lang="en-US" altLang="ko-KR" sz="1400" dirty="0" smtClean="0">
                <a:ea typeface="맑은 고딕" panose="020B0503020000020004" pitchFamily="50" charset="-127"/>
              </a:rPr>
              <a:t>, </a:t>
            </a:r>
            <a:endParaRPr lang="ko-KR" altLang="en-US" sz="1400" dirty="0" smtClean="0"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ea typeface="맑은 고딕" panose="020B0503020000020004" pitchFamily="50" charset="-127"/>
              </a:rPr>
              <a:t>     -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온천이용 허위</a:t>
            </a:r>
            <a:r>
              <a:rPr lang="en-US" altLang="ko-KR" sz="1400" dirty="0" smtClean="0">
                <a:ea typeface="맑은 고딕" panose="020B0503020000020004" pitchFamily="50" charset="-127"/>
              </a:rPr>
              <a:t>․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과장광고 여부</a:t>
            </a:r>
            <a:r>
              <a:rPr lang="en-US" altLang="ko-KR" sz="1400" dirty="0" smtClean="0">
                <a:ea typeface="맑은 고딕" panose="020B0503020000020004" pitchFamily="50" charset="-127"/>
              </a:rPr>
              <a:t>,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온천이용허가 </a:t>
            </a:r>
            <a:r>
              <a:rPr lang="ko-KR" altLang="en-US" sz="1400" dirty="0">
                <a:ea typeface="맑은 고딕" panose="020B0503020000020004" pitchFamily="50" charset="-127"/>
              </a:rPr>
              <a:t>시 준수사항 이행</a:t>
            </a: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ea typeface="맑은 고딕" panose="020B0503020000020004" pitchFamily="50" charset="-127"/>
              </a:rPr>
              <a:t>     - </a:t>
            </a:r>
            <a:r>
              <a:rPr lang="ko-KR" altLang="en-US" sz="1400" dirty="0">
                <a:ea typeface="맑은 고딕" panose="020B0503020000020004" pitchFamily="50" charset="-127"/>
              </a:rPr>
              <a:t>그 밖에 온천이용에 필요한 사항</a:t>
            </a:r>
          </a:p>
          <a:p>
            <a:pPr>
              <a:lnSpc>
                <a:spcPct val="150000"/>
              </a:lnSpc>
            </a:pPr>
            <a:endParaRPr lang="en-US" altLang="ko-KR" sz="1400" b="1" dirty="0">
              <a:solidFill>
                <a:srgbClr val="000000"/>
              </a:solidFill>
              <a:ea typeface="맑은 고딕" panose="020B0503020000020004" pitchFamily="50" charset="-127"/>
              <a:sym typeface="산돌고딕 M" pitchFamily="18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749" y="815079"/>
            <a:ext cx="4272433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619673" y="943564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4886182" y="947504"/>
            <a:ext cx="382284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온천이용시설 점검사항은</a:t>
            </a:r>
            <a:r>
              <a:rPr lang="en-US" altLang="ko-KR" sz="2000" dirty="0" smtClean="0">
                <a:solidFill>
                  <a:srgbClr val="006600"/>
                </a:solidFill>
              </a:rPr>
              <a:t>?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  <p:extLst>
      <p:ext uri="{BB962C8B-B14F-4D97-AF65-F5344CB8AC3E}">
        <p14:creationId xmlns:p14="http://schemas.microsoft.com/office/powerpoint/2010/main" xmlns="" val="18617235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0"/>
          <p:cNvSpPr>
            <a:spLocks/>
          </p:cNvSpPr>
          <p:nvPr/>
        </p:nvSpPr>
        <p:spPr bwMode="auto">
          <a:xfrm>
            <a:off x="825228" y="1563638"/>
            <a:ext cx="7883797" cy="331236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pPr>
              <a:lnSpc>
                <a:spcPct val="250000"/>
              </a:lnSpc>
            </a:pPr>
            <a:r>
              <a:rPr lang="ko-KR" altLang="en-US" sz="1600" b="1" dirty="0">
                <a:ea typeface="맑은 고딕" panose="020B0503020000020004" pitchFamily="50" charset="-127"/>
              </a:rPr>
              <a:t>∞ </a:t>
            </a:r>
            <a:r>
              <a:rPr lang="ko-KR" altLang="en-US" sz="1600" b="1" dirty="0" smtClean="0">
                <a:ea typeface="맑은 고딕" panose="020B0503020000020004" pitchFamily="50" charset="-127"/>
              </a:rPr>
              <a:t>욕조수의 </a:t>
            </a:r>
            <a:r>
              <a:rPr lang="ko-KR" altLang="en-US" sz="1600" b="1" dirty="0" err="1">
                <a:ea typeface="맑은 고딕" panose="020B0503020000020004" pitchFamily="50" charset="-127"/>
              </a:rPr>
              <a:t>총대장균군을</a:t>
            </a:r>
            <a:r>
              <a:rPr lang="ko-KR" altLang="en-US" sz="1600" b="1" dirty="0">
                <a:ea typeface="맑은 고딕" panose="020B0503020000020004" pitchFamily="50" charset="-127"/>
              </a:rPr>
              <a:t> </a:t>
            </a:r>
            <a:r>
              <a:rPr lang="ko-KR" altLang="en-US" sz="1600" b="1" dirty="0" smtClean="0">
                <a:ea typeface="맑은 고딕" panose="020B0503020000020004" pitchFamily="50" charset="-127"/>
              </a:rPr>
              <a:t>검사하기 위해서</a:t>
            </a:r>
            <a:endParaRPr lang="en-US" altLang="ko-KR" sz="1600" dirty="0" smtClean="0">
              <a:ea typeface="맑은 고딕" panose="020B0503020000020004" pitchFamily="50" charset="-127"/>
            </a:endParaRPr>
          </a:p>
          <a:p>
            <a:pPr>
              <a:lnSpc>
                <a:spcPct val="250000"/>
              </a:lnSpc>
            </a:pPr>
            <a:r>
              <a:rPr lang="en-US" altLang="ko-KR" sz="1400" dirty="0" smtClean="0">
                <a:ea typeface="맑은 고딕" panose="020B0503020000020004" pitchFamily="50" charset="-127"/>
              </a:rPr>
              <a:t> 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  </a:t>
            </a:r>
            <a:r>
              <a:rPr lang="en-US" altLang="ko-KR" sz="1400" dirty="0" smtClean="0">
                <a:ea typeface="맑은 고딕" panose="020B0503020000020004" pitchFamily="50" charset="-127"/>
              </a:rPr>
              <a:t>-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욕조의 </a:t>
            </a:r>
            <a:r>
              <a:rPr lang="ko-KR" altLang="en-US" sz="1400" dirty="0">
                <a:ea typeface="맑은 고딕" panose="020B0503020000020004" pitchFamily="50" charset="-127"/>
              </a:rPr>
              <a:t>대각선을 기준으로 </a:t>
            </a:r>
            <a:r>
              <a:rPr lang="ko-KR" altLang="en-US" sz="1400" dirty="0" err="1">
                <a:ea typeface="맑은 고딕" panose="020B0503020000020004" pitchFamily="50" charset="-127"/>
              </a:rPr>
              <a:t>욕수를</a:t>
            </a:r>
            <a:r>
              <a:rPr lang="ko-KR" altLang="en-US" sz="1400" dirty="0">
                <a:ea typeface="맑은 고딕" panose="020B0503020000020004" pitchFamily="50" charset="-127"/>
              </a:rPr>
              <a:t>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 </a:t>
            </a:r>
            <a:r>
              <a:rPr lang="en-US" altLang="ko-KR" sz="1400" dirty="0" smtClean="0">
                <a:ea typeface="맑은 고딕" panose="020B0503020000020004" pitchFamily="50" charset="-127"/>
              </a:rPr>
              <a:t>3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등분 후  </a:t>
            </a:r>
            <a:r>
              <a:rPr lang="ko-KR" altLang="en-US" sz="1400" dirty="0">
                <a:ea typeface="맑은 고딕" panose="020B0503020000020004" pitchFamily="50" charset="-127"/>
              </a:rPr>
              <a:t>물의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표면에서 같은 </a:t>
            </a:r>
            <a:r>
              <a:rPr lang="ko-KR" altLang="en-US" sz="1400" dirty="0">
                <a:ea typeface="맑은 고딕" panose="020B0503020000020004" pitchFamily="50" charset="-127"/>
              </a:rPr>
              <a:t>양의 </a:t>
            </a:r>
            <a:r>
              <a:rPr lang="ko-KR" altLang="en-US" sz="1400" dirty="0" err="1" smtClean="0">
                <a:ea typeface="맑은 고딕" panose="020B0503020000020004" pitchFamily="50" charset="-127"/>
              </a:rPr>
              <a:t>욕수를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 </a:t>
            </a:r>
            <a:r>
              <a:rPr lang="ko-KR" altLang="en-US" sz="1400" dirty="0" err="1" smtClean="0">
                <a:ea typeface="맑은 고딕" panose="020B0503020000020004" pitchFamily="50" charset="-127"/>
              </a:rPr>
              <a:t>채수하고</a:t>
            </a:r>
            <a:r>
              <a:rPr lang="en-US" altLang="ko-KR" sz="1400" dirty="0">
                <a:ea typeface="맑은 고딕" panose="020B0503020000020004" pitchFamily="50" charset="-127"/>
              </a:rPr>
              <a:t>,</a:t>
            </a:r>
            <a:endParaRPr lang="en-US" altLang="ko-KR" sz="1400" dirty="0" smtClean="0">
              <a:ea typeface="맑은 고딕" panose="020B0503020000020004" pitchFamily="50" charset="-127"/>
            </a:endParaRPr>
          </a:p>
          <a:p>
            <a:pPr>
              <a:lnSpc>
                <a:spcPct val="250000"/>
              </a:lnSpc>
            </a:pPr>
            <a:r>
              <a:rPr lang="en-US" altLang="ko-KR" sz="1400" dirty="0">
                <a:ea typeface="맑은 고딕" panose="020B0503020000020004" pitchFamily="50" charset="-127"/>
              </a:rPr>
              <a:t> </a:t>
            </a:r>
            <a:r>
              <a:rPr lang="en-US" altLang="ko-KR" sz="1400" dirty="0" smtClean="0">
                <a:ea typeface="맑은 고딕" panose="020B0503020000020004" pitchFamily="50" charset="-127"/>
              </a:rPr>
              <a:t>    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균일하게  혼합하여  </a:t>
            </a:r>
            <a:r>
              <a:rPr lang="en-US" altLang="ko-KR" sz="1400" dirty="0">
                <a:ea typeface="맑은 고딕" panose="020B0503020000020004" pitchFamily="50" charset="-127"/>
              </a:rPr>
              <a:t>1</a:t>
            </a:r>
            <a:r>
              <a:rPr lang="ko-KR" altLang="en-US" sz="1400" dirty="0">
                <a:ea typeface="맑은 고딕" panose="020B0503020000020004" pitchFamily="50" charset="-127"/>
              </a:rPr>
              <a:t>개의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 시료로  사용</a:t>
            </a:r>
            <a:endParaRPr lang="en-US" altLang="ko-KR" sz="1400" dirty="0" smtClean="0">
              <a:ea typeface="맑은 고딕" panose="020B0503020000020004" pitchFamily="50" charset="-127"/>
            </a:endParaRPr>
          </a:p>
          <a:p>
            <a:pPr>
              <a:lnSpc>
                <a:spcPct val="250000"/>
              </a:lnSpc>
            </a:pPr>
            <a:r>
              <a:rPr lang="en-US" altLang="ko-KR" sz="1400" dirty="0" smtClean="0">
                <a:ea typeface="맑은 고딕" panose="020B0503020000020004" pitchFamily="50" charset="-127"/>
              </a:rPr>
              <a:t>    - </a:t>
            </a:r>
            <a:r>
              <a:rPr lang="ko-KR" altLang="en-US" sz="1400" dirty="0">
                <a:ea typeface="맑은 고딕" panose="020B0503020000020004" pitchFamily="50" charset="-127"/>
              </a:rPr>
              <a:t>멸균된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 </a:t>
            </a:r>
            <a:r>
              <a:rPr lang="en-US" altLang="ko-KR" sz="1400" dirty="0" smtClean="0">
                <a:ea typeface="맑은 고딕" panose="020B0503020000020004" pitchFamily="50" charset="-127"/>
              </a:rPr>
              <a:t>100</a:t>
            </a:r>
            <a:r>
              <a:rPr lang="ko-KR" altLang="en-US" sz="1400" dirty="0">
                <a:ea typeface="맑은 고딕" panose="020B0503020000020004" pitchFamily="50" charset="-127"/>
              </a:rPr>
              <a:t>㎖이상의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 용기를  이용하여  </a:t>
            </a:r>
            <a:r>
              <a:rPr lang="ko-KR" altLang="en-US" sz="1400" dirty="0">
                <a:ea typeface="맑은 고딕" panose="020B0503020000020004" pitchFamily="50" charset="-127"/>
              </a:rPr>
              <a:t>무균상태로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채취</a:t>
            </a:r>
            <a:endParaRPr lang="en-US" altLang="ko-KR" sz="1400" dirty="0" smtClean="0">
              <a:ea typeface="맑은 고딕" panose="020B0503020000020004" pitchFamily="50" charset="-127"/>
            </a:endParaRPr>
          </a:p>
          <a:p>
            <a:pPr>
              <a:lnSpc>
                <a:spcPct val="250000"/>
              </a:lnSpc>
            </a:pPr>
            <a:r>
              <a:rPr lang="en-US" altLang="ko-KR" sz="1400" dirty="0" smtClean="0">
                <a:ea typeface="맑은 고딕" panose="020B0503020000020004" pitchFamily="50" charset="-127"/>
              </a:rPr>
              <a:t>    - </a:t>
            </a:r>
            <a:r>
              <a:rPr lang="ko-KR" altLang="en-US" sz="1400" dirty="0">
                <a:ea typeface="맑은 고딕" panose="020B0503020000020004" pitchFamily="50" charset="-127"/>
              </a:rPr>
              <a:t>한번 채취된 시료는 저온</a:t>
            </a:r>
            <a:r>
              <a:rPr lang="en-US" altLang="ko-KR" sz="1400" dirty="0">
                <a:ea typeface="맑은 고딕" panose="020B0503020000020004" pitchFamily="50" charset="-127"/>
              </a:rPr>
              <a:t>(10</a:t>
            </a:r>
            <a:r>
              <a:rPr lang="ko-KR" altLang="en-US" sz="1400" dirty="0">
                <a:ea typeface="맑은 고딕" panose="020B0503020000020004" pitchFamily="50" charset="-127"/>
              </a:rPr>
              <a:t>℃이하</a:t>
            </a:r>
            <a:r>
              <a:rPr lang="en-US" altLang="ko-KR" sz="1400" dirty="0">
                <a:ea typeface="맑은 고딕" panose="020B0503020000020004" pitchFamily="50" charset="-127"/>
              </a:rPr>
              <a:t>)</a:t>
            </a:r>
            <a:r>
              <a:rPr lang="ko-KR" altLang="en-US" sz="1400" dirty="0">
                <a:ea typeface="맑은 고딕" panose="020B0503020000020004" pitchFamily="50" charset="-127"/>
              </a:rPr>
              <a:t>의 상태로 </a:t>
            </a:r>
            <a:r>
              <a:rPr lang="en-US" altLang="ko-KR" sz="1400" dirty="0">
                <a:ea typeface="맑은 고딕" panose="020B0503020000020004" pitchFamily="50" charset="-127"/>
              </a:rPr>
              <a:t>6</a:t>
            </a:r>
            <a:r>
              <a:rPr lang="ko-KR" altLang="en-US" sz="1400" dirty="0">
                <a:ea typeface="맑은 고딕" panose="020B0503020000020004" pitchFamily="50" charset="-127"/>
              </a:rPr>
              <a:t>시간 이내에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검사실로 </a:t>
            </a:r>
            <a:r>
              <a:rPr lang="ko-KR" altLang="en-US" sz="1400" dirty="0">
                <a:ea typeface="맑은 고딕" panose="020B0503020000020004" pitchFamily="50" charset="-127"/>
              </a:rPr>
              <a:t>운반</a:t>
            </a:r>
          </a:p>
          <a:p>
            <a:pPr>
              <a:lnSpc>
                <a:spcPct val="250000"/>
              </a:lnSpc>
            </a:pPr>
            <a:r>
              <a:rPr lang="en-US" altLang="ko-KR" sz="1400" dirty="0" smtClean="0">
                <a:ea typeface="맑은 고딕" panose="020B0503020000020004" pitchFamily="50" charset="-127"/>
              </a:rPr>
              <a:t>    - </a:t>
            </a:r>
            <a:r>
              <a:rPr lang="ko-KR" altLang="en-US" sz="1400" dirty="0">
                <a:ea typeface="맑은 고딕" panose="020B0503020000020004" pitchFamily="50" charset="-127"/>
              </a:rPr>
              <a:t>검사기관은 시료채취 후 </a:t>
            </a:r>
            <a:r>
              <a:rPr lang="en-US" altLang="ko-KR" sz="1400" dirty="0">
                <a:ea typeface="맑은 고딕" panose="020B0503020000020004" pitchFamily="50" charset="-127"/>
              </a:rPr>
              <a:t>24</a:t>
            </a:r>
            <a:r>
              <a:rPr lang="ko-KR" altLang="en-US" sz="1400" dirty="0">
                <a:ea typeface="맑은 고딕" panose="020B0503020000020004" pitchFamily="50" charset="-127"/>
              </a:rPr>
              <a:t>시간 이내에 분석을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시작</a:t>
            </a:r>
            <a:endParaRPr lang="ko-KR" altLang="en-US" sz="1400" dirty="0">
              <a:ea typeface="맑은 고딕" panose="020B0503020000020004" pitchFamily="50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749" y="815079"/>
            <a:ext cx="4272433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619673" y="948406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4886182" y="979463"/>
            <a:ext cx="382284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온천 </a:t>
            </a:r>
            <a:r>
              <a:rPr lang="ko-KR" altLang="en-US" sz="2000" dirty="0" err="1" smtClean="0">
                <a:solidFill>
                  <a:srgbClr val="006600"/>
                </a:solidFill>
              </a:rPr>
              <a:t>욕조수</a:t>
            </a:r>
            <a:r>
              <a:rPr lang="ko-KR" altLang="en-US" sz="2000" dirty="0" smtClean="0">
                <a:solidFill>
                  <a:srgbClr val="006600"/>
                </a:solidFill>
              </a:rPr>
              <a:t> 수질 검사  방법은</a:t>
            </a:r>
            <a:r>
              <a:rPr lang="en-US" altLang="ko-KR" sz="2000" dirty="0" smtClean="0">
                <a:solidFill>
                  <a:srgbClr val="006600"/>
                </a:solidFill>
              </a:rPr>
              <a:t>?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  <p:extLst>
      <p:ext uri="{BB962C8B-B14F-4D97-AF65-F5344CB8AC3E}">
        <p14:creationId xmlns:p14="http://schemas.microsoft.com/office/powerpoint/2010/main" xmlns="" val="21390355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0"/>
          <p:cNvSpPr>
            <a:spLocks/>
          </p:cNvSpPr>
          <p:nvPr/>
        </p:nvSpPr>
        <p:spPr bwMode="auto">
          <a:xfrm>
            <a:off x="825228" y="1545636"/>
            <a:ext cx="7995245" cy="31863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pPr>
              <a:lnSpc>
                <a:spcPct val="150000"/>
              </a:lnSpc>
            </a:pPr>
            <a:r>
              <a:rPr lang="ko-KR" altLang="en-US" sz="1600" b="1" dirty="0">
                <a:ea typeface="맑은 고딕" panose="020B0503020000020004" pitchFamily="50" charset="-127"/>
              </a:rPr>
              <a:t>∞ </a:t>
            </a:r>
            <a:r>
              <a:rPr lang="ko-KR" altLang="en-US" sz="1600" b="1" dirty="0" smtClean="0">
                <a:ea typeface="맑은 고딕" panose="020B0503020000020004" pitchFamily="50" charset="-127"/>
              </a:rPr>
              <a:t>대도시에 </a:t>
            </a:r>
            <a:r>
              <a:rPr lang="ko-KR" altLang="en-US" sz="1600" b="1" dirty="0">
                <a:ea typeface="맑은 고딕" panose="020B0503020000020004" pitchFamily="50" charset="-127"/>
              </a:rPr>
              <a:t>관한 특례 </a:t>
            </a:r>
            <a:r>
              <a:rPr lang="en-US" altLang="ko-KR" sz="1600" b="1" dirty="0" smtClean="0">
                <a:ea typeface="맑은 고딕" panose="020B0503020000020004" pitchFamily="50" charset="-127"/>
              </a:rPr>
              <a:t>(</a:t>
            </a:r>
            <a:r>
              <a:rPr lang="ko-KR" altLang="en-US" sz="1600" b="1" dirty="0" err="1" smtClean="0">
                <a:ea typeface="맑은 고딕" panose="020B0503020000020004" pitchFamily="50" charset="-127"/>
              </a:rPr>
              <a:t>온천법</a:t>
            </a:r>
            <a:r>
              <a:rPr lang="ko-KR" altLang="en-US" sz="1600" b="1" dirty="0" smtClean="0">
                <a:ea typeface="맑은 고딕" panose="020B0503020000020004" pitchFamily="50" charset="-127"/>
              </a:rPr>
              <a:t> </a:t>
            </a:r>
            <a:r>
              <a:rPr lang="ko-KR" altLang="en-US" sz="1600" b="1" dirty="0">
                <a:ea typeface="맑은 고딕" panose="020B0503020000020004" pitchFamily="50" charset="-127"/>
              </a:rPr>
              <a:t>제</a:t>
            </a:r>
            <a:r>
              <a:rPr lang="en-US" altLang="ko-KR" sz="1600" b="1" dirty="0">
                <a:ea typeface="맑은 고딕" panose="020B0503020000020004" pitchFamily="50" charset="-127"/>
              </a:rPr>
              <a:t>28</a:t>
            </a:r>
            <a:r>
              <a:rPr lang="ko-KR" altLang="en-US" sz="1600" b="1" dirty="0">
                <a:ea typeface="맑은 고딕" panose="020B0503020000020004" pitchFamily="50" charset="-127"/>
              </a:rPr>
              <a:t>조</a:t>
            </a:r>
            <a:r>
              <a:rPr lang="en-US" altLang="ko-KR" sz="1600" b="1" dirty="0" smtClean="0">
                <a:ea typeface="맑은 고딕" panose="020B0503020000020004" pitchFamily="50" charset="-127"/>
              </a:rPr>
              <a:t>)</a:t>
            </a:r>
            <a:r>
              <a:rPr lang="ko-KR" altLang="en-US" sz="1600" b="1" dirty="0" smtClean="0">
                <a:ea typeface="맑은 고딕" panose="020B0503020000020004" pitchFamily="50" charset="-127"/>
              </a:rPr>
              <a:t>가 있음</a:t>
            </a:r>
            <a:endParaRPr lang="en-US" altLang="ko-KR" sz="1600" b="1" dirty="0" smtClean="0"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ea typeface="맑은 고딕" panose="020B0503020000020004" pitchFamily="50" charset="-127"/>
              </a:rPr>
              <a:t>  </a:t>
            </a:r>
            <a:r>
              <a:rPr lang="en-US" altLang="ko-KR" sz="1400" dirty="0" smtClean="0">
                <a:ea typeface="맑은 고딕" panose="020B0503020000020004" pitchFamily="50" charset="-127"/>
              </a:rPr>
              <a:t>- </a:t>
            </a:r>
            <a:r>
              <a:rPr lang="ko-KR" altLang="en-US" sz="1400" dirty="0" err="1" smtClean="0">
                <a:ea typeface="맑은 고딕" panose="020B0503020000020004" pitchFamily="50" charset="-127"/>
              </a:rPr>
              <a:t>온천공보호구역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 지정</a:t>
            </a:r>
            <a:r>
              <a:rPr lang="en-US" altLang="ko-KR" sz="1400" dirty="0" smtClean="0">
                <a:ea typeface="맑은 고딕" panose="020B0503020000020004" pitchFamily="50" charset="-127"/>
              </a:rPr>
              <a:t>,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보양온천의 지정</a:t>
            </a:r>
            <a:r>
              <a:rPr lang="en-US" altLang="ko-KR" sz="1400" dirty="0" smtClean="0">
                <a:ea typeface="맑은 고딕" panose="020B0503020000020004" pitchFamily="50" charset="-127"/>
              </a:rPr>
              <a:t>,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온천개발계획의 수립에 대해 특별시와 광역시를 </a:t>
            </a:r>
            <a:endParaRPr lang="en-US" altLang="ko-KR" sz="1400" dirty="0" smtClean="0"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ea typeface="맑은 고딕" panose="020B0503020000020004" pitchFamily="50" charset="-127"/>
              </a:rPr>
              <a:t>     제외한 </a:t>
            </a:r>
            <a:r>
              <a:rPr lang="ko-KR" altLang="en-US" sz="1400" dirty="0">
                <a:solidFill>
                  <a:srgbClr val="FF0000"/>
                </a:solidFill>
                <a:ea typeface="맑은 고딕" panose="020B0503020000020004" pitchFamily="50" charset="-127"/>
              </a:rPr>
              <a:t>인구 </a:t>
            </a:r>
            <a:r>
              <a:rPr lang="en-US" altLang="ko-KR" sz="1400" dirty="0">
                <a:solidFill>
                  <a:srgbClr val="FF0000"/>
                </a:solidFill>
                <a:ea typeface="맑은 고딕" panose="020B0503020000020004" pitchFamily="50" charset="-127"/>
              </a:rPr>
              <a:t>50</a:t>
            </a:r>
            <a:r>
              <a:rPr lang="ko-KR" altLang="en-US" sz="1400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만 이상의 대도시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의</a:t>
            </a:r>
            <a:r>
              <a:rPr lang="en-US" altLang="ko-KR" sz="1400" dirty="0">
                <a:ea typeface="맑은 고딕" panose="020B0503020000020004" pitchFamily="50" charset="-127"/>
              </a:rPr>
              <a:t>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시장을 시 </a:t>
            </a:r>
            <a:r>
              <a:rPr lang="en-US" altLang="ko-KR" sz="1400" dirty="0" smtClean="0">
                <a:ea typeface="맑은 고딕" panose="020B0503020000020004" pitchFamily="50" charset="-127"/>
              </a:rPr>
              <a:t>· </a:t>
            </a:r>
            <a:r>
              <a:rPr lang="ko-KR" altLang="en-US" sz="1400" dirty="0" smtClean="0">
                <a:ea typeface="맑은 고딕" panose="020B0503020000020004" pitchFamily="50" charset="-127"/>
              </a:rPr>
              <a:t>도지사로 봄 </a:t>
            </a:r>
            <a:r>
              <a:rPr lang="en-US" altLang="ko-KR" sz="1200" dirty="0" smtClean="0">
                <a:ea typeface="맑은 고딕" panose="020B0503020000020004" pitchFamily="50" charset="-127"/>
              </a:rPr>
              <a:t>(17.1.1. </a:t>
            </a:r>
            <a:r>
              <a:rPr lang="ko-KR" altLang="en-US" sz="1200" dirty="0" smtClean="0">
                <a:ea typeface="맑은 고딕" panose="020B0503020000020004" pitchFamily="50" charset="-127"/>
              </a:rPr>
              <a:t>현재 </a:t>
            </a:r>
            <a:r>
              <a:rPr lang="en-US" altLang="ko-KR" sz="1200" dirty="0" smtClean="0">
                <a:ea typeface="맑은 고딕" panose="020B0503020000020004" pitchFamily="50" charset="-127"/>
              </a:rPr>
              <a:t>15</a:t>
            </a:r>
            <a:r>
              <a:rPr lang="ko-KR" altLang="en-US" sz="1200" dirty="0" smtClean="0">
                <a:ea typeface="맑은 고딕" panose="020B0503020000020004" pitchFamily="50" charset="-127"/>
              </a:rPr>
              <a:t>개</a:t>
            </a:r>
            <a:r>
              <a:rPr lang="en-US" altLang="ko-KR" sz="1200" dirty="0" smtClean="0">
                <a:ea typeface="맑은 고딕" panose="020B0503020000020004" pitchFamily="50" charset="-127"/>
              </a:rPr>
              <a:t>)</a:t>
            </a:r>
            <a:endParaRPr lang="ko-KR" altLang="en-US" sz="1200" dirty="0"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000000"/>
              </a:solidFill>
              <a:ea typeface="맑은 고딕" panose="020B0503020000020004" pitchFamily="50" charset="-127"/>
              <a:sym typeface="산돌고딕 M" pitchFamily="18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749" y="815079"/>
            <a:ext cx="4272433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619673" y="923820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4886182" y="845299"/>
            <a:ext cx="3934291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1800" dirty="0" smtClean="0">
                <a:solidFill>
                  <a:srgbClr val="006600"/>
                </a:solidFill>
              </a:rPr>
              <a:t>시</a:t>
            </a:r>
            <a:r>
              <a:rPr lang="en-US" altLang="ko-KR" sz="1800" dirty="0" smtClean="0">
                <a:solidFill>
                  <a:srgbClr val="006600"/>
                </a:solidFill>
              </a:rPr>
              <a:t>·</a:t>
            </a:r>
            <a:r>
              <a:rPr lang="ko-KR" altLang="en-US" sz="1800" dirty="0" smtClean="0">
                <a:solidFill>
                  <a:srgbClr val="006600"/>
                </a:solidFill>
              </a:rPr>
              <a:t>군청에서  도청에  보내지  않고 처리하는  곳이  있던데</a:t>
            </a:r>
            <a:r>
              <a:rPr lang="en-US" altLang="ko-KR" sz="1800" dirty="0" smtClean="0">
                <a:solidFill>
                  <a:srgbClr val="006600"/>
                </a:solidFill>
              </a:rPr>
              <a:t>?</a:t>
            </a:r>
            <a:endParaRPr lang="en-US" altLang="ko-KR" sz="1800" dirty="0">
              <a:solidFill>
                <a:srgbClr val="006600"/>
              </a:solidFill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18697883"/>
              </p:ext>
            </p:extLst>
          </p:nvPr>
        </p:nvGraphicFramePr>
        <p:xfrm>
          <a:off x="1331640" y="2787774"/>
          <a:ext cx="6912768" cy="1782509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6912768"/>
              </a:tblGrid>
              <a:tr h="1782509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○ 경기도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(9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 :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수원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성남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고양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부천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용인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안산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안양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남양주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화성</a:t>
                      </a: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○ 충청북도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(1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 :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청주</a:t>
                      </a: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○ 충청남도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(1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 :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천안</a:t>
                      </a: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○ 전라북도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(1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 :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전주</a:t>
                      </a: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○ 경상북도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(1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 :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포항</a:t>
                      </a: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○ 경상남도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(2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 :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창원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김해</a:t>
                      </a:r>
                    </a:p>
                  </a:txBody>
                  <a:tcPr marL="64770" marR="64770" marT="13430" marB="13430" anchor="ctr"/>
                </a:tc>
              </a:tr>
            </a:tbl>
          </a:graphicData>
        </a:graphic>
      </p:graphicFrame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  <p:extLst>
      <p:ext uri="{BB962C8B-B14F-4D97-AF65-F5344CB8AC3E}">
        <p14:creationId xmlns:p14="http://schemas.microsoft.com/office/powerpoint/2010/main" xmlns="" val="36796292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82BE0136-2047-40D9-87F2-CFE6B46815B8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8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55576" y="1409744"/>
            <a:ext cx="77768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❍ 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‘07. 5.  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온천발전 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전략회의 </a:t>
            </a:r>
            <a:r>
              <a:rPr lang="en-US" altLang="ko-KR" sz="1700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700" dirty="0" err="1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행정안전부</a:t>
            </a:r>
            <a:r>
              <a:rPr lang="en-US" altLang="ko-KR" sz="1700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,  </a:t>
            </a:r>
            <a:r>
              <a:rPr lang="ko-KR" altLang="en-US" sz="1700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온천협회 주관 운영</a:t>
            </a:r>
            <a:r>
              <a:rPr lang="en-US" altLang="ko-KR" sz="1700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❍ ‘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07. 10.  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대한민국 온천대축제 개최 </a:t>
            </a:r>
            <a:r>
              <a:rPr lang="en-US" altLang="ko-KR" sz="1700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(1</a:t>
            </a:r>
            <a:r>
              <a:rPr lang="ko-KR" altLang="en-US" sz="1700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회는 전국온천주간행사로 실시</a:t>
            </a:r>
            <a:r>
              <a:rPr lang="en-US" altLang="ko-KR" sz="1700" dirty="0">
                <a:solidFill>
                  <a:srgbClr val="0000FF"/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❍ ‘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08. 10.  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보양온천 제도 시행</a:t>
            </a:r>
            <a:endParaRPr lang="en-US" altLang="ko-KR" dirty="0"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❍ ‘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10. 12.  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온천개발 </a:t>
            </a:r>
            <a:r>
              <a:rPr lang="ko-KR" altLang="en-US" dirty="0" err="1">
                <a:latin typeface="나눔고딕" pitchFamily="50" charset="-127"/>
                <a:ea typeface="나눔고딕" pitchFamily="50" charset="-127"/>
              </a:rPr>
              <a:t>일몰제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 시행</a:t>
            </a:r>
            <a:endParaRPr lang="en-US" altLang="ko-KR" dirty="0"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❍ ‘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13. 3.  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온천발전종합계획 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수립 및 온천도시 지정 근거 마련</a:t>
            </a:r>
            <a:endParaRPr lang="en-US" altLang="ko-KR" dirty="0"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❍ ‘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16. 12.  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온천개발 규제완화 및 인허가 </a:t>
            </a:r>
            <a:r>
              <a:rPr lang="ko-KR" altLang="en-US" dirty="0" err="1">
                <a:latin typeface="나눔고딕" pitchFamily="50" charset="-127"/>
                <a:ea typeface="나눔고딕" pitchFamily="50" charset="-127"/>
              </a:rPr>
              <a:t>간주제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,  </a:t>
            </a:r>
            <a:r>
              <a:rPr lang="ko-KR" altLang="en-US" dirty="0" err="1">
                <a:latin typeface="나눔고딕" pitchFamily="50" charset="-127"/>
                <a:ea typeface="나눔고딕" pitchFamily="50" charset="-127"/>
              </a:rPr>
              <a:t>협의간주제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 신설</a:t>
            </a:r>
            <a:endParaRPr lang="en-US" altLang="ko-KR" dirty="0"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200000"/>
              </a:lnSpc>
            </a:pPr>
            <a:endParaRPr lang="ko-KR" altLang="en-US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8" name="TextBox 30"/>
          <p:cNvSpPr txBox="1">
            <a:spLocks noChangeArrowheads="1"/>
          </p:cNvSpPr>
          <p:nvPr/>
        </p:nvSpPr>
        <p:spPr bwMode="auto">
          <a:xfrm>
            <a:off x="468313" y="267494"/>
            <a:ext cx="75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Ⅰ.</a:t>
            </a:r>
            <a:r>
              <a:rPr kumimoji="0" lang="en-US" altLang="ko-KR" sz="24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총론</a:t>
            </a: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413680" y="916727"/>
            <a:ext cx="41583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O 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온천 활성화  제도 연혁</a:t>
            </a:r>
          </a:p>
        </p:txBody>
      </p:sp>
    </p:spTree>
    <p:extLst>
      <p:ext uri="{BB962C8B-B14F-4D97-AF65-F5344CB8AC3E}">
        <p14:creationId xmlns:p14="http://schemas.microsoft.com/office/powerpoint/2010/main" xmlns="" val="30087467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0"/>
          <p:cNvSpPr>
            <a:spLocks/>
          </p:cNvSpPr>
          <p:nvPr/>
        </p:nvSpPr>
        <p:spPr bwMode="auto">
          <a:xfrm>
            <a:off x="825228" y="1545636"/>
            <a:ext cx="7995245" cy="31863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endParaRPr lang="en-US" altLang="ko-KR" sz="2000" b="1" dirty="0">
              <a:solidFill>
                <a:srgbClr val="000000"/>
              </a:solidFill>
              <a:latin typeface="돋움" pitchFamily="50" charset="-127"/>
              <a:ea typeface="돋움" pitchFamily="50" charset="-127"/>
              <a:sym typeface="산돌고딕 M" pitchFamily="18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749" y="815079"/>
            <a:ext cx="4272433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619673" y="948406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4886182" y="979463"/>
            <a:ext cx="382284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 나의 </a:t>
            </a:r>
            <a:r>
              <a:rPr lang="ko-KR" altLang="en-US" sz="2000" dirty="0" err="1" smtClean="0">
                <a:solidFill>
                  <a:srgbClr val="006600"/>
                </a:solidFill>
              </a:rPr>
              <a:t>민원별</a:t>
            </a:r>
            <a:r>
              <a:rPr lang="ko-KR" altLang="en-US" sz="2000" dirty="0" smtClean="0">
                <a:solidFill>
                  <a:srgbClr val="006600"/>
                </a:solidFill>
              </a:rPr>
              <a:t>  수수료는  얼마</a:t>
            </a:r>
            <a:r>
              <a:rPr lang="en-US" altLang="ko-KR" sz="2000" dirty="0" smtClean="0">
                <a:solidFill>
                  <a:srgbClr val="006600"/>
                </a:solidFill>
              </a:rPr>
              <a:t>?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3976034"/>
              </p:ext>
            </p:extLst>
          </p:nvPr>
        </p:nvGraphicFramePr>
        <p:xfrm>
          <a:off x="825228" y="1570648"/>
          <a:ext cx="7995245" cy="3094673"/>
        </p:xfrm>
        <a:graphic>
          <a:graphicData uri="http://schemas.openxmlformats.org/drawingml/2006/table">
            <a:tbl>
              <a:tblPr/>
              <a:tblGrid>
                <a:gridCol w="2309476"/>
                <a:gridCol w="1005249"/>
                <a:gridCol w="3600400"/>
                <a:gridCol w="1080120"/>
              </a:tblGrid>
              <a:tr h="24631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민 원 명</a:t>
                      </a:r>
                    </a:p>
                  </a:txBody>
                  <a:tcPr marL="17907" marR="17907" marT="13430" marB="1343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처리기간</a:t>
                      </a:r>
                    </a:p>
                  </a:txBody>
                  <a:tcPr marL="17907" marR="17907" marT="13430" marB="13430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수 수 료</a:t>
                      </a:r>
                    </a:p>
                  </a:txBody>
                  <a:tcPr marL="17907" marR="17907" marT="13430" marB="13430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비고</a:t>
                      </a:r>
                    </a:p>
                  </a:txBody>
                  <a:tcPr marL="17907" marR="17907" marT="13430" marB="13430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CDDDE"/>
                    </a:solidFill>
                  </a:tcPr>
                </a:tc>
              </a:tr>
              <a:tr h="246126">
                <a:tc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온천전문검사기관 등록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30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일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없음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온천발견신고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10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일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없음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5582">
                <a:tc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토지굴착등</a:t>
                      </a: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변경</a:t>
                      </a: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 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허가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5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일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신규굴착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: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공당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6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만원</a:t>
                      </a:r>
                    </a:p>
                    <a:p>
                      <a:pPr marL="3175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증 굴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: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공당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3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만원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시행령</a:t>
                      </a:r>
                    </a:p>
                    <a:p>
                      <a:pPr marL="6350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제</a:t>
                      </a: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22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조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5582">
                <a:tc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동력장치설치</a:t>
                      </a: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변경</a:t>
                      </a: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허가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5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일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설치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: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개소당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3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만원</a:t>
                      </a:r>
                    </a:p>
                    <a:p>
                      <a:pPr marL="3175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변경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: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개소당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만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5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천원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시행령</a:t>
                      </a:r>
                    </a:p>
                    <a:p>
                      <a:pPr marL="6350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제</a:t>
                      </a: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22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조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5582">
                <a:tc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온천이용허가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5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일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건당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10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만원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시행령</a:t>
                      </a:r>
                    </a:p>
                    <a:p>
                      <a:pPr marL="6350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22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조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5582">
                <a:tc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수질</a:t>
                      </a: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․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성분 검사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5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일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해당 지방자치단체의 조례로 정하는 금액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5582">
                <a:tc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지하수개발 허가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5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일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해당 지방자치단체의 조례로 정하는 금액</a:t>
                      </a: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17780" marR="17780" marT="13335" marB="13335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  <p:extLst>
      <p:ext uri="{BB962C8B-B14F-4D97-AF65-F5344CB8AC3E}">
        <p14:creationId xmlns:p14="http://schemas.microsoft.com/office/powerpoint/2010/main" xmlns="" val="36796292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0"/>
          <p:cNvSpPr>
            <a:spLocks/>
          </p:cNvSpPr>
          <p:nvPr/>
        </p:nvSpPr>
        <p:spPr bwMode="auto">
          <a:xfrm>
            <a:off x="825228" y="1545636"/>
            <a:ext cx="7995245" cy="33303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endParaRPr lang="en-US" altLang="ko-KR" sz="2000" b="1" dirty="0">
              <a:solidFill>
                <a:srgbClr val="000000"/>
              </a:solidFill>
              <a:latin typeface="돋움" pitchFamily="50" charset="-127"/>
              <a:ea typeface="돋움" pitchFamily="50" charset="-127"/>
              <a:sym typeface="산돌고딕 M" pitchFamily="18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749" y="815079"/>
            <a:ext cx="4272433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619673" y="948406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4886182" y="979463"/>
            <a:ext cx="382284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 다양한  온천 산업화 사례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005247" y="1635646"/>
            <a:ext cx="7707266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543560" bIns="0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0" lang="en-US" altLang="ko-KR" sz="1400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kumimoji="0" lang="en-US" altLang="ko-KR" sz="1400" b="1" dirty="0">
                <a:ea typeface="맑은 고딕" panose="020B0503020000020004" pitchFamily="50" charset="-127"/>
              </a:rPr>
              <a:t>&lt; </a:t>
            </a:r>
            <a:r>
              <a:rPr kumimoji="0" lang="ko-KR" altLang="en-US" sz="1400" b="1" dirty="0">
                <a:solidFill>
                  <a:srgbClr val="001F36"/>
                </a:solidFill>
                <a:ea typeface="맑은 고딕" panose="020B0503020000020004" pitchFamily="50" charset="-127"/>
              </a:rPr>
              <a:t>프랑스 </a:t>
            </a:r>
            <a:r>
              <a:rPr kumimoji="0" lang="ko-KR" altLang="en-US" sz="1400" b="1" dirty="0" err="1">
                <a:solidFill>
                  <a:srgbClr val="001F36"/>
                </a:solidFill>
                <a:ea typeface="맑은 고딕" panose="020B0503020000020004" pitchFamily="50" charset="-127"/>
              </a:rPr>
              <a:t>에비앙</a:t>
            </a:r>
            <a:r>
              <a:rPr kumimoji="0" lang="ko-KR" altLang="en-US" sz="1400" b="1" dirty="0">
                <a:solidFill>
                  <a:srgbClr val="001F36"/>
                </a:solidFill>
                <a:ea typeface="맑은 고딕" panose="020B0503020000020004" pitchFamily="50" charset="-127"/>
              </a:rPr>
              <a:t> </a:t>
            </a:r>
            <a:r>
              <a:rPr kumimoji="0" lang="ko-KR" altLang="en-US" sz="1400" b="1" dirty="0" smtClean="0">
                <a:solidFill>
                  <a:srgbClr val="001F36"/>
                </a:solidFill>
                <a:ea typeface="맑은 고딕" panose="020B0503020000020004" pitchFamily="50" charset="-127"/>
              </a:rPr>
              <a:t>온천 </a:t>
            </a:r>
            <a:r>
              <a:rPr kumimoji="0" lang="en-US" altLang="ko-KR" sz="1400" b="1" dirty="0">
                <a:solidFill>
                  <a:srgbClr val="001F36"/>
                </a:solidFill>
                <a:ea typeface="맑은 고딕" panose="020B0503020000020004" pitchFamily="50" charset="-127"/>
              </a:rPr>
              <a:t>&gt;</a:t>
            </a:r>
          </a:p>
          <a:p>
            <a:pPr algn="just">
              <a:lnSpc>
                <a:spcPct val="150000"/>
              </a:lnSpc>
            </a:pPr>
            <a:r>
              <a:rPr kumimoji="0" lang="en-US" altLang="ko-KR" sz="1200" dirty="0" smtClean="0">
                <a:ea typeface="맑은 고딕" panose="020B0503020000020004" pitchFamily="50" charset="-127"/>
                <a:sym typeface="산돌고딕 L"/>
              </a:rPr>
              <a:t>   - </a:t>
            </a:r>
            <a:r>
              <a:rPr kumimoji="0" lang="en-US" altLang="ko-KR" sz="1200" dirty="0">
                <a:ea typeface="맑은 고딕" panose="020B0503020000020004" pitchFamily="50" charset="-127"/>
                <a:sym typeface="산돌고딕 L"/>
              </a:rPr>
              <a:t>Evian-les-</a:t>
            </a:r>
            <a:r>
              <a:rPr kumimoji="0" lang="en-US" altLang="ko-KR" sz="1200" dirty="0" err="1">
                <a:ea typeface="맑은 고딕" panose="020B0503020000020004" pitchFamily="50" charset="-127"/>
                <a:sym typeface="산돌고딕 L"/>
              </a:rPr>
              <a:t>Bains</a:t>
            </a:r>
            <a:r>
              <a:rPr kumimoji="0" lang="en-US" altLang="ko-KR" sz="1200" dirty="0">
                <a:ea typeface="맑은 고딕" panose="020B0503020000020004" pitchFamily="50" charset="-127"/>
                <a:sym typeface="산돌고딕 L"/>
              </a:rPr>
              <a:t>(</a:t>
            </a:r>
            <a:r>
              <a:rPr kumimoji="0" lang="ko-KR" altLang="en-US" sz="1200" dirty="0" err="1">
                <a:ea typeface="맑은 고딕" panose="020B0503020000020004" pitchFamily="50" charset="-127"/>
                <a:sym typeface="산돌고딕 L"/>
              </a:rPr>
              <a:t>에비앙레벵</a:t>
            </a:r>
            <a:r>
              <a:rPr kumimoji="0" lang="en-US" altLang="ko-KR" sz="1200" dirty="0">
                <a:ea typeface="맑은 고딕" panose="020B0503020000020004" pitchFamily="50" charset="-127"/>
                <a:sym typeface="산돌고딕 L"/>
              </a:rPr>
              <a:t>) : </a:t>
            </a:r>
            <a:r>
              <a:rPr kumimoji="0" lang="ko-KR" altLang="en-US" sz="1200" dirty="0">
                <a:ea typeface="맑은 고딕" panose="020B0503020000020004" pitchFamily="50" charset="-127"/>
                <a:sym typeface="산돌고딕 L"/>
              </a:rPr>
              <a:t>프랑스 남동부 </a:t>
            </a:r>
            <a:r>
              <a:rPr kumimoji="0" lang="ko-KR" altLang="en-US" sz="1200" dirty="0" err="1">
                <a:ea typeface="맑은 고딕" panose="020B0503020000020004" pitchFamily="50" charset="-127"/>
                <a:sym typeface="산돌고딕 L"/>
              </a:rPr>
              <a:t>론알프주의</a:t>
            </a:r>
            <a:r>
              <a:rPr kumimoji="0" lang="ko-KR" altLang="en-US" sz="1200" dirty="0">
                <a:ea typeface="맑은 고딕" panose="020B0503020000020004" pitchFamily="50" charset="-127"/>
                <a:sym typeface="산돌고딕 L"/>
              </a:rPr>
              <a:t> 온천휴양지</a:t>
            </a:r>
          </a:p>
          <a:p>
            <a:pPr algn="just">
              <a:lnSpc>
                <a:spcPct val="150000"/>
              </a:lnSpc>
            </a:pPr>
            <a:r>
              <a:rPr kumimoji="0" lang="ko-KR" altLang="en-US" sz="1200" dirty="0">
                <a:ea typeface="맑은 고딕" panose="020B0503020000020004" pitchFamily="50" charset="-127"/>
                <a:sym typeface="산돌고딕 L"/>
              </a:rPr>
              <a:t>   </a:t>
            </a:r>
            <a:r>
              <a:rPr kumimoji="0" lang="en-US" altLang="ko-KR" sz="1200" dirty="0">
                <a:ea typeface="맑은 고딕" panose="020B0503020000020004" pitchFamily="50" charset="-127"/>
                <a:sym typeface="산돌고딕 L"/>
              </a:rPr>
              <a:t>- </a:t>
            </a:r>
            <a:r>
              <a:rPr kumimoji="0" lang="ko-KR" altLang="en-US" sz="1200" dirty="0">
                <a:ea typeface="맑은 고딕" panose="020B0503020000020004" pitchFamily="50" charset="-127"/>
                <a:sym typeface="산돌고딕 L"/>
              </a:rPr>
              <a:t>온천수는 비뇨기 및 신장질환에 특효가 있으며</a:t>
            </a:r>
            <a:r>
              <a:rPr kumimoji="0" lang="en-US" altLang="ko-KR" sz="1200" dirty="0">
                <a:ea typeface="맑은 고딕" panose="020B0503020000020004" pitchFamily="50" charset="-127"/>
                <a:sym typeface="산돌고딕 L"/>
              </a:rPr>
              <a:t>, </a:t>
            </a:r>
            <a:r>
              <a:rPr kumimoji="0" lang="ko-KR" altLang="en-US" sz="1200" dirty="0">
                <a:ea typeface="맑은 고딕" panose="020B0503020000020004" pitchFamily="50" charset="-127"/>
                <a:sym typeface="산돌고딕 L"/>
              </a:rPr>
              <a:t>광천수는 </a:t>
            </a:r>
            <a:r>
              <a:rPr kumimoji="0" lang="en-US" altLang="ko-KR" sz="1200" dirty="0">
                <a:ea typeface="맑은 고딕" panose="020B0503020000020004" pitchFamily="50" charset="-127"/>
                <a:sym typeface="산돌고딕 L"/>
              </a:rPr>
              <a:t>18c</a:t>
            </a:r>
            <a:r>
              <a:rPr kumimoji="0" lang="ko-KR" altLang="en-US" sz="1200" dirty="0">
                <a:ea typeface="맑은 고딕" panose="020B0503020000020004" pitchFamily="50" charset="-127"/>
                <a:sym typeface="산돌고딕 L"/>
              </a:rPr>
              <a:t>부터 유명하여 </a:t>
            </a:r>
            <a:r>
              <a:rPr kumimoji="0" lang="ko-KR" altLang="en-US" sz="1200" dirty="0" smtClean="0">
                <a:ea typeface="맑은 고딕" panose="020B0503020000020004" pitchFamily="50" charset="-127"/>
                <a:sym typeface="산돌고딕 L"/>
              </a:rPr>
              <a:t>‘</a:t>
            </a:r>
            <a:r>
              <a:rPr kumimoji="0" lang="ko-KR" altLang="en-US" sz="1200" dirty="0" err="1">
                <a:ea typeface="맑은 고딕" panose="020B0503020000020004" pitchFamily="50" charset="-127"/>
                <a:sym typeface="산돌고딕 L"/>
              </a:rPr>
              <a:t>에비앙</a:t>
            </a:r>
            <a:r>
              <a:rPr kumimoji="0" lang="ko-KR" altLang="en-US" sz="1200" dirty="0">
                <a:ea typeface="맑은 고딕" panose="020B0503020000020004" pitchFamily="50" charset="-127"/>
                <a:sym typeface="산돌고딕 L"/>
              </a:rPr>
              <a:t>’이라는 이름으로 </a:t>
            </a:r>
            <a:endParaRPr kumimoji="0" lang="en-US" altLang="ko-KR" sz="1200" dirty="0" smtClean="0">
              <a:ea typeface="맑은 고딕" panose="020B0503020000020004" pitchFamily="50" charset="-127"/>
              <a:sym typeface="산돌고딕 L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1200" dirty="0">
                <a:ea typeface="맑은 고딕" panose="020B0503020000020004" pitchFamily="50" charset="-127"/>
                <a:sym typeface="산돌고딕 L"/>
              </a:rPr>
              <a:t> </a:t>
            </a:r>
            <a:r>
              <a:rPr lang="en-US" altLang="ko-KR" sz="1200" dirty="0" smtClean="0">
                <a:ea typeface="맑은 고딕" panose="020B0503020000020004" pitchFamily="50" charset="-127"/>
                <a:sym typeface="산돌고딕 L"/>
              </a:rPr>
              <a:t>    </a:t>
            </a:r>
            <a:r>
              <a:rPr kumimoji="0" lang="ko-KR" altLang="en-US" sz="1200" dirty="0" smtClean="0">
                <a:ea typeface="맑은 고딕" panose="020B0503020000020004" pitchFamily="50" charset="-127"/>
                <a:sym typeface="산돌고딕 L"/>
              </a:rPr>
              <a:t>연간 </a:t>
            </a:r>
            <a:r>
              <a:rPr kumimoji="0" lang="en-US" altLang="ko-KR" sz="1200" dirty="0">
                <a:ea typeface="맑은 고딕" panose="020B0503020000020004" pitchFamily="50" charset="-127"/>
                <a:sym typeface="산돌고딕 L"/>
              </a:rPr>
              <a:t>3,000</a:t>
            </a:r>
            <a:r>
              <a:rPr kumimoji="0" lang="ko-KR" altLang="en-US" sz="1200" dirty="0">
                <a:ea typeface="맑은 고딕" panose="020B0503020000020004" pitchFamily="50" charset="-127"/>
                <a:sym typeface="산돌고딕 L"/>
              </a:rPr>
              <a:t>만개 판매                         </a:t>
            </a:r>
          </a:p>
        </p:txBody>
      </p:sp>
      <p:grpSp>
        <p:nvGrpSpPr>
          <p:cNvPr id="10" name="Group 11"/>
          <p:cNvGrpSpPr>
            <a:grpSpLocks/>
          </p:cNvGrpSpPr>
          <p:nvPr/>
        </p:nvGrpSpPr>
        <p:grpSpPr bwMode="auto">
          <a:xfrm>
            <a:off x="897237" y="2787254"/>
            <a:ext cx="7815276" cy="2016744"/>
            <a:chOff x="0" y="2659"/>
            <a:chExt cx="5760" cy="1455"/>
          </a:xfrm>
        </p:grpSpPr>
        <p:pic>
          <p:nvPicPr>
            <p:cNvPr id="12" name="Picture 8" descr="p20-경쟁력강화(에비앙1)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2659"/>
              <a:ext cx="1945" cy="14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27" y="2659"/>
              <a:ext cx="2009" cy="14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816" y="2659"/>
              <a:ext cx="1944" cy="14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  <p:extLst>
      <p:ext uri="{BB962C8B-B14F-4D97-AF65-F5344CB8AC3E}">
        <p14:creationId xmlns:p14="http://schemas.microsoft.com/office/powerpoint/2010/main" xmlns="" val="7799483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0"/>
          <p:cNvSpPr>
            <a:spLocks/>
          </p:cNvSpPr>
          <p:nvPr/>
        </p:nvSpPr>
        <p:spPr bwMode="auto">
          <a:xfrm>
            <a:off x="825228" y="1545636"/>
            <a:ext cx="7995245" cy="34743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543560" bIns="0"/>
          <a:lstStyle/>
          <a:p>
            <a:endParaRPr lang="en-US" altLang="ko-KR" sz="2000" b="1" dirty="0">
              <a:solidFill>
                <a:srgbClr val="000000"/>
              </a:solidFill>
              <a:latin typeface="돋움" pitchFamily="50" charset="-127"/>
              <a:ea typeface="돋움" pitchFamily="50" charset="-127"/>
              <a:sym typeface="산돌고딕 M" pitchFamily="18" charset="-127"/>
            </a:endParaRPr>
          </a:p>
        </p:txBody>
      </p:sp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749" y="815079"/>
            <a:ext cx="4272433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619673" y="948406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prstClr val="white"/>
                </a:solidFill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</a:rPr>
              <a:t>생각해 봅시다</a:t>
            </a:r>
            <a:endParaRPr lang="ko-KR" altLang="en-US" sz="2000" dirty="0">
              <a:solidFill>
                <a:prstClr val="white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4886182" y="979463"/>
            <a:ext cx="382284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 다양한  온천 산업화 사례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18" name="제목 1"/>
          <p:cNvSpPr txBox="1">
            <a:spLocks/>
          </p:cNvSpPr>
          <p:nvPr/>
        </p:nvSpPr>
        <p:spPr>
          <a:xfrm>
            <a:off x="445554" y="1923678"/>
            <a:ext cx="8229600" cy="331236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endParaRPr kumimoji="0" lang="en-US" altLang="ko-KR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kumimoji="0" lang="en-US" altLang="ko-KR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&lt;</a:t>
            </a:r>
            <a:r>
              <a:rPr kumimoji="0" lang="ko-KR" alt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국내</a:t>
            </a:r>
            <a:r>
              <a:rPr kumimoji="0" lang="en-US" altLang="ko-KR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kumimoji="0" lang="ko-KR" alt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온천수를 활용한 미용상품 현황 </a:t>
            </a:r>
            <a:r>
              <a:rPr kumimoji="0" lang="en-US" altLang="ko-KR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&gt;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endParaRPr kumimoji="0" lang="en-US" altLang="ko-KR" sz="2200" dirty="0" smtClean="0"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endParaRPr kumimoji="0" lang="en-US" altLang="ko-KR" sz="2200" dirty="0"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endParaRPr kumimoji="0" lang="en-US" altLang="ko-KR" sz="2200" dirty="0" smtClean="0"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endParaRPr kumimoji="0" lang="en-US" altLang="ko-KR" sz="2200" dirty="0"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endParaRPr kumimoji="0" lang="en-US" altLang="ko-KR" sz="2200" dirty="0" smtClean="0"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endParaRPr kumimoji="0" lang="en-US" altLang="ko-KR" sz="2200" dirty="0" smtClean="0"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l" fontAlgn="auto">
              <a:lnSpc>
                <a:spcPct val="150000"/>
              </a:lnSpc>
              <a:spcAft>
                <a:spcPts val="0"/>
              </a:spcAft>
              <a:defRPr/>
            </a:pPr>
            <a:endParaRPr kumimoji="0" lang="en-US" altLang="ko-KR" sz="2200" dirty="0" smtClean="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l" fontAlgn="auto">
              <a:lnSpc>
                <a:spcPct val="150000"/>
              </a:lnSpc>
              <a:spcAft>
                <a:spcPts val="0"/>
              </a:spcAft>
              <a:defRPr/>
            </a:pPr>
            <a:endParaRPr kumimoji="0" lang="ko-KR" altLang="en-US" sz="2200" dirty="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1394" y="1995686"/>
            <a:ext cx="6843014" cy="2940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  <p:extLst>
      <p:ext uri="{BB962C8B-B14F-4D97-AF65-F5344CB8AC3E}">
        <p14:creationId xmlns:p14="http://schemas.microsoft.com/office/powerpoint/2010/main" xmlns="" val="1939979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749" y="815079"/>
            <a:ext cx="4272433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619673" y="948406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prstClr val="white"/>
                </a:solidFill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</a:rPr>
              <a:t>생각해 봅시다</a:t>
            </a:r>
            <a:endParaRPr lang="ko-KR" altLang="en-US" sz="2000" dirty="0">
              <a:solidFill>
                <a:prstClr val="white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4886182" y="979463"/>
            <a:ext cx="382284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 다양한  온천 산업화 사례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21831"/>
            <a:ext cx="6264695" cy="1643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219630"/>
            <a:ext cx="6264695" cy="1800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  <p:extLst>
      <p:ext uri="{BB962C8B-B14F-4D97-AF65-F5344CB8AC3E}">
        <p14:creationId xmlns:p14="http://schemas.microsoft.com/office/powerpoint/2010/main" xmlns="" val="1939979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749" y="815079"/>
            <a:ext cx="4272433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619673" y="948406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prstClr val="white"/>
                </a:solidFill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</a:rPr>
              <a:t>생각해 봅시다</a:t>
            </a:r>
            <a:endParaRPr lang="ko-KR" altLang="en-US" sz="2000" dirty="0">
              <a:solidFill>
                <a:prstClr val="white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4886182" y="915566"/>
            <a:ext cx="382284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 다양한  온천 산업화 사례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9" name="Freeform 89"/>
          <p:cNvSpPr>
            <a:spLocks/>
          </p:cNvSpPr>
          <p:nvPr/>
        </p:nvSpPr>
        <p:spPr bwMode="auto">
          <a:xfrm>
            <a:off x="5381626" y="1697608"/>
            <a:ext cx="2847975" cy="1235869"/>
          </a:xfrm>
          <a:custGeom>
            <a:avLst/>
            <a:gdLst/>
            <a:ahLst/>
            <a:cxnLst>
              <a:cxn ang="0">
                <a:pos x="0" y="60"/>
              </a:cxn>
              <a:cxn ang="0">
                <a:pos x="1290" y="1038"/>
              </a:cxn>
              <a:cxn ang="0">
                <a:pos x="1794" y="414"/>
              </a:cxn>
              <a:cxn ang="0">
                <a:pos x="192" y="0"/>
              </a:cxn>
              <a:cxn ang="0">
                <a:pos x="0" y="60"/>
              </a:cxn>
            </a:cxnLst>
            <a:rect l="0" t="0" r="r" b="b"/>
            <a:pathLst>
              <a:path w="1794" h="1038">
                <a:moveTo>
                  <a:pt x="0" y="60"/>
                </a:moveTo>
                <a:lnTo>
                  <a:pt x="1290" y="1038"/>
                </a:lnTo>
                <a:lnTo>
                  <a:pt x="1794" y="414"/>
                </a:lnTo>
                <a:lnTo>
                  <a:pt x="192" y="0"/>
                </a:lnTo>
                <a:lnTo>
                  <a:pt x="0" y="60"/>
                </a:lnTo>
                <a:close/>
              </a:path>
            </a:pathLst>
          </a:custGeom>
          <a:gradFill rotWithShape="1">
            <a:gsLst>
              <a:gs pos="0">
                <a:schemeClr val="bg2">
                  <a:alpha val="0"/>
                </a:schemeClr>
              </a:gs>
              <a:gs pos="50000">
                <a:srgbClr val="403124">
                  <a:alpha val="37000"/>
                </a:srgbClr>
              </a:gs>
              <a:gs pos="100000">
                <a:schemeClr val="bg2">
                  <a:alpha val="0"/>
                </a:schemeClr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10" name="Picture 99" descr="b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7175" y="3918123"/>
            <a:ext cx="209550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00"/>
          <p:cNvSpPr txBox="1">
            <a:spLocks noChangeArrowheads="1"/>
          </p:cNvSpPr>
          <p:nvPr/>
        </p:nvSpPr>
        <p:spPr bwMode="auto">
          <a:xfrm>
            <a:off x="5870575" y="3998321"/>
            <a:ext cx="1037463" cy="301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700" b="1" dirty="0">
                <a:latin typeface="나눔고딕" pitchFamily="50" charset="-127"/>
                <a:ea typeface="나눔고딕" pitchFamily="50" charset="-127"/>
              </a:rPr>
              <a:t>아이패치</a:t>
            </a:r>
          </a:p>
        </p:txBody>
      </p:sp>
      <p:pic>
        <p:nvPicPr>
          <p:cNvPr id="12" name="Picture 109" descr="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0525" y="3918123"/>
            <a:ext cx="209550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110"/>
          <p:cNvSpPr txBox="1">
            <a:spLocks noChangeArrowheads="1"/>
          </p:cNvSpPr>
          <p:nvPr/>
        </p:nvSpPr>
        <p:spPr bwMode="auto">
          <a:xfrm>
            <a:off x="2296238" y="3933049"/>
            <a:ext cx="821059" cy="47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700" b="1" dirty="0" err="1">
                <a:latin typeface="나눔고딕" pitchFamily="50" charset="-127"/>
                <a:ea typeface="나눔고딕" pitchFamily="50" charset="-127"/>
              </a:rPr>
              <a:t>입욕제</a:t>
            </a:r>
            <a:endParaRPr kumimoji="0" lang="ko-KR" altLang="en-US" sz="1700" b="1" dirty="0">
              <a:latin typeface="나눔고딕" pitchFamily="50" charset="-127"/>
              <a:ea typeface="나눔고딕" pitchFamily="50" charset="-127"/>
            </a:endParaRP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latin typeface="나눔고딕" pitchFamily="50" charset="-127"/>
                <a:ea typeface="나눔고딕" pitchFamily="50" charset="-127"/>
              </a:rPr>
              <a:t>(</a:t>
            </a:r>
            <a:r>
              <a:rPr kumimoji="0" lang="ko-KR" altLang="en-US" sz="1400" b="1" dirty="0" err="1">
                <a:latin typeface="나눔고딕" pitchFamily="50" charset="-127"/>
                <a:ea typeface="나눔고딕" pitchFamily="50" charset="-127"/>
              </a:rPr>
              <a:t>미스트</a:t>
            </a:r>
            <a:r>
              <a:rPr kumimoji="0" lang="en-US" altLang="ko-KR" sz="1400" b="1" dirty="0">
                <a:latin typeface="나눔고딕" pitchFamily="50" charset="-127"/>
                <a:ea typeface="나눔고딕" pitchFamily="50" charset="-127"/>
              </a:rPr>
              <a:t>)</a:t>
            </a:r>
          </a:p>
        </p:txBody>
      </p:sp>
      <p:sp>
        <p:nvSpPr>
          <p:cNvPr id="17" name="Freeform 111"/>
          <p:cNvSpPr>
            <a:spLocks/>
          </p:cNvSpPr>
          <p:nvPr/>
        </p:nvSpPr>
        <p:spPr bwMode="auto">
          <a:xfrm>
            <a:off x="876301" y="1861915"/>
            <a:ext cx="3114675" cy="1412081"/>
          </a:xfrm>
          <a:custGeom>
            <a:avLst/>
            <a:gdLst>
              <a:gd name="T0" fmla="*/ 2147483647 w 1962"/>
              <a:gd name="T1" fmla="*/ 2147483647 h 1186"/>
              <a:gd name="T2" fmla="*/ 2147483647 w 1962"/>
              <a:gd name="T3" fmla="*/ 2147483647 h 1186"/>
              <a:gd name="T4" fmla="*/ 0 w 1962"/>
              <a:gd name="T5" fmla="*/ 2147483647 h 1186"/>
              <a:gd name="T6" fmla="*/ 2147483647 w 1962"/>
              <a:gd name="T7" fmla="*/ 0 h 1186"/>
              <a:gd name="T8" fmla="*/ 2147483647 w 1962"/>
              <a:gd name="T9" fmla="*/ 2147483647 h 11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62"/>
              <a:gd name="T16" fmla="*/ 0 h 1186"/>
              <a:gd name="T17" fmla="*/ 1962 w 1962"/>
              <a:gd name="T18" fmla="*/ 1186 h 11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62" h="1186">
                <a:moveTo>
                  <a:pt x="1956" y="78"/>
                </a:moveTo>
                <a:lnTo>
                  <a:pt x="96" y="1186"/>
                </a:lnTo>
                <a:lnTo>
                  <a:pt x="0" y="274"/>
                </a:lnTo>
                <a:lnTo>
                  <a:pt x="1962" y="0"/>
                </a:lnTo>
                <a:lnTo>
                  <a:pt x="1956" y="78"/>
                </a:lnTo>
                <a:close/>
              </a:path>
            </a:pathLst>
          </a:custGeom>
          <a:gradFill rotWithShape="1">
            <a:gsLst>
              <a:gs pos="0">
                <a:schemeClr val="bg2">
                  <a:alpha val="0"/>
                </a:schemeClr>
              </a:gs>
              <a:gs pos="100000">
                <a:srgbClr val="925708">
                  <a:alpha val="64998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kumimoji="0" lang="ko-KR" altLang="en-US">
              <a:latin typeface="Candara" pitchFamily="34" charset="0"/>
              <a:ea typeface="HY그래픽M" pitchFamily="18" charset="-127"/>
            </a:endParaRPr>
          </a:p>
        </p:txBody>
      </p:sp>
      <p:sp>
        <p:nvSpPr>
          <p:cNvPr id="20" name="Text Box 119"/>
          <p:cNvSpPr txBox="1">
            <a:spLocks noChangeArrowheads="1"/>
          </p:cNvSpPr>
          <p:nvPr/>
        </p:nvSpPr>
        <p:spPr bwMode="auto">
          <a:xfrm>
            <a:off x="290514" y="3363838"/>
            <a:ext cx="1463862" cy="301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700" b="1" dirty="0">
                <a:latin typeface="나눔고딕" pitchFamily="50" charset="-127"/>
                <a:ea typeface="나눔고딕" pitchFamily="50" charset="-127"/>
              </a:rPr>
              <a:t>온천수화장품</a:t>
            </a:r>
          </a:p>
        </p:txBody>
      </p:sp>
      <p:pic>
        <p:nvPicPr>
          <p:cNvPr id="21" name="Picture 121" descr="g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24250" y="4195539"/>
            <a:ext cx="209550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 Box 122"/>
          <p:cNvSpPr txBox="1">
            <a:spLocks noChangeArrowheads="1"/>
          </p:cNvSpPr>
          <p:nvPr/>
        </p:nvSpPr>
        <p:spPr bwMode="auto">
          <a:xfrm>
            <a:off x="4022726" y="4297933"/>
            <a:ext cx="1098378" cy="301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700" b="1">
                <a:latin typeface="나눔고딕" pitchFamily="50" charset="-127"/>
                <a:ea typeface="나눔고딕" pitchFamily="50" charset="-127"/>
              </a:rPr>
              <a:t>마스크 팩</a:t>
            </a:r>
          </a:p>
        </p:txBody>
      </p:sp>
      <p:sp>
        <p:nvSpPr>
          <p:cNvPr id="23" name="Text Box 97"/>
          <p:cNvSpPr txBox="1">
            <a:spLocks noChangeArrowheads="1"/>
          </p:cNvSpPr>
          <p:nvPr/>
        </p:nvSpPr>
        <p:spPr bwMode="auto">
          <a:xfrm>
            <a:off x="7461074" y="3289676"/>
            <a:ext cx="824265" cy="301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700" b="1" dirty="0" err="1">
                <a:latin typeface="Arial" pitchFamily="34" charset="0"/>
                <a:ea typeface="HY헤드라인M" pitchFamily="18" charset="-127"/>
              </a:rPr>
              <a:t>물티슈</a:t>
            </a:r>
            <a:endParaRPr kumimoji="0" lang="ko-KR" altLang="en-US" sz="1700" b="1" dirty="0">
              <a:latin typeface="Arial" pitchFamily="34" charset="0"/>
              <a:ea typeface="HY헤드라인M" pitchFamily="18" charset="-127"/>
            </a:endParaRPr>
          </a:p>
        </p:txBody>
      </p:sp>
      <p:sp>
        <p:nvSpPr>
          <p:cNvPr id="24" name="Freeform 102"/>
          <p:cNvSpPr>
            <a:spLocks/>
          </p:cNvSpPr>
          <p:nvPr/>
        </p:nvSpPr>
        <p:spPr bwMode="auto">
          <a:xfrm>
            <a:off x="2200275" y="1961926"/>
            <a:ext cx="2057400" cy="1528763"/>
          </a:xfrm>
          <a:custGeom>
            <a:avLst/>
            <a:gdLst/>
            <a:ahLst/>
            <a:cxnLst>
              <a:cxn ang="0">
                <a:pos x="1188" y="0"/>
              </a:cxn>
              <a:cxn ang="0">
                <a:pos x="0" y="816"/>
              </a:cxn>
              <a:cxn ang="0">
                <a:pos x="780" y="1284"/>
              </a:cxn>
              <a:cxn ang="0">
                <a:pos x="1296" y="102"/>
              </a:cxn>
              <a:cxn ang="0">
                <a:pos x="1188" y="0"/>
              </a:cxn>
            </a:cxnLst>
            <a:rect l="0" t="0" r="r" b="b"/>
            <a:pathLst>
              <a:path w="1296" h="1284">
                <a:moveTo>
                  <a:pt x="1188" y="0"/>
                </a:moveTo>
                <a:lnTo>
                  <a:pt x="0" y="816"/>
                </a:lnTo>
                <a:lnTo>
                  <a:pt x="780" y="1284"/>
                </a:lnTo>
                <a:lnTo>
                  <a:pt x="1296" y="102"/>
                </a:lnTo>
                <a:lnTo>
                  <a:pt x="1188" y="0"/>
                </a:lnTo>
                <a:close/>
              </a:path>
            </a:pathLst>
          </a:custGeom>
          <a:gradFill rotWithShape="1">
            <a:gsLst>
              <a:gs pos="0">
                <a:schemeClr val="bg2">
                  <a:alpha val="0"/>
                </a:schemeClr>
              </a:gs>
              <a:gs pos="50000">
                <a:srgbClr val="86A155">
                  <a:alpha val="64999"/>
                </a:srgbClr>
              </a:gs>
              <a:gs pos="100000">
                <a:schemeClr val="bg2">
                  <a:alpha val="0"/>
                </a:schemeClr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25" name="Freeform 124"/>
          <p:cNvSpPr>
            <a:spLocks/>
          </p:cNvSpPr>
          <p:nvPr/>
        </p:nvSpPr>
        <p:spPr bwMode="auto">
          <a:xfrm>
            <a:off x="3933825" y="2004789"/>
            <a:ext cx="1219200" cy="1234678"/>
          </a:xfrm>
          <a:custGeom>
            <a:avLst/>
            <a:gdLst/>
            <a:ahLst/>
            <a:cxnLst>
              <a:cxn ang="0">
                <a:pos x="300" y="0"/>
              </a:cxn>
              <a:cxn ang="0">
                <a:pos x="0" y="1030"/>
              </a:cxn>
              <a:cxn ang="0">
                <a:pos x="768" y="1037"/>
              </a:cxn>
              <a:cxn ang="0">
                <a:pos x="438" y="0"/>
              </a:cxn>
              <a:cxn ang="0">
                <a:pos x="300" y="0"/>
              </a:cxn>
            </a:cxnLst>
            <a:rect l="0" t="0" r="r" b="b"/>
            <a:pathLst>
              <a:path w="768" h="1037">
                <a:moveTo>
                  <a:pt x="300" y="0"/>
                </a:moveTo>
                <a:lnTo>
                  <a:pt x="0" y="1030"/>
                </a:lnTo>
                <a:lnTo>
                  <a:pt x="768" y="1037"/>
                </a:lnTo>
                <a:lnTo>
                  <a:pt x="438" y="0"/>
                </a:lnTo>
                <a:lnTo>
                  <a:pt x="300" y="0"/>
                </a:lnTo>
                <a:close/>
              </a:path>
            </a:pathLst>
          </a:custGeom>
          <a:gradFill rotWithShape="1">
            <a:gsLst>
              <a:gs pos="0">
                <a:schemeClr val="bg2">
                  <a:alpha val="0"/>
                </a:schemeClr>
              </a:gs>
              <a:gs pos="50000">
                <a:srgbClr val="319B43">
                  <a:alpha val="64999"/>
                </a:srgbClr>
              </a:gs>
              <a:gs pos="100000">
                <a:schemeClr val="bg2">
                  <a:alpha val="0"/>
                </a:schemeClr>
              </a:gs>
            </a:gsLst>
            <a:lin ang="5400000" scaled="1"/>
          </a:gra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26" name="Freeform 139"/>
          <p:cNvSpPr>
            <a:spLocks/>
          </p:cNvSpPr>
          <p:nvPr/>
        </p:nvSpPr>
        <p:spPr bwMode="auto">
          <a:xfrm rot="16868096">
            <a:off x="4979988" y="1876202"/>
            <a:ext cx="1543050" cy="2038350"/>
          </a:xfrm>
          <a:custGeom>
            <a:avLst/>
            <a:gdLst/>
            <a:ahLst/>
            <a:cxnLst>
              <a:cxn ang="0">
                <a:pos x="1188" y="0"/>
              </a:cxn>
              <a:cxn ang="0">
                <a:pos x="0" y="816"/>
              </a:cxn>
              <a:cxn ang="0">
                <a:pos x="780" y="1284"/>
              </a:cxn>
              <a:cxn ang="0">
                <a:pos x="1296" y="102"/>
              </a:cxn>
              <a:cxn ang="0">
                <a:pos x="1188" y="0"/>
              </a:cxn>
            </a:cxnLst>
            <a:rect l="0" t="0" r="r" b="b"/>
            <a:pathLst>
              <a:path w="1296" h="1284">
                <a:moveTo>
                  <a:pt x="1188" y="0"/>
                </a:moveTo>
                <a:lnTo>
                  <a:pt x="0" y="816"/>
                </a:lnTo>
                <a:lnTo>
                  <a:pt x="780" y="1284"/>
                </a:lnTo>
                <a:lnTo>
                  <a:pt x="1296" y="102"/>
                </a:lnTo>
                <a:lnTo>
                  <a:pt x="1188" y="0"/>
                </a:lnTo>
                <a:close/>
              </a:path>
            </a:pathLst>
          </a:custGeom>
          <a:gradFill rotWithShape="1">
            <a:gsLst>
              <a:gs pos="0">
                <a:schemeClr val="bg2">
                  <a:alpha val="0"/>
                </a:schemeClr>
              </a:gs>
              <a:gs pos="50000">
                <a:srgbClr val="274981">
                  <a:alpha val="64999"/>
                </a:srgbClr>
              </a:gs>
              <a:gs pos="100000">
                <a:schemeClr val="bg2">
                  <a:alpha val="0"/>
                </a:schemeClr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27" name="Picture 146" descr="qk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13001" y="1281876"/>
            <a:ext cx="4316413" cy="1235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 Box 147"/>
          <p:cNvSpPr txBox="1">
            <a:spLocks noChangeArrowheads="1"/>
          </p:cNvSpPr>
          <p:nvPr/>
        </p:nvSpPr>
        <p:spPr bwMode="auto">
          <a:xfrm>
            <a:off x="3040063" y="1703561"/>
            <a:ext cx="3211512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900" b="1" dirty="0">
                <a:solidFill>
                  <a:srgbClr val="000064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kumimoji="0" lang="ko-KR" altLang="en-US" b="1" dirty="0">
                <a:solidFill>
                  <a:srgbClr val="000064"/>
                </a:solidFill>
                <a:latin typeface="나눔고딕" pitchFamily="50" charset="-127"/>
                <a:ea typeface="나눔고딕" pitchFamily="50" charset="-127"/>
              </a:rPr>
              <a:t>온천수 이용 상품개발 필요</a:t>
            </a:r>
            <a:endParaRPr kumimoji="0" lang="en-US" altLang="ko-KR" sz="2400" b="1" dirty="0">
              <a:solidFill>
                <a:srgbClr val="000064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9" name="AutoShape 18"/>
          <p:cNvSpPr>
            <a:spLocks noChangeArrowheads="1"/>
          </p:cNvSpPr>
          <p:nvPr/>
        </p:nvSpPr>
        <p:spPr bwMode="auto">
          <a:xfrm>
            <a:off x="250825" y="2310779"/>
            <a:ext cx="1485900" cy="914400"/>
          </a:xfrm>
          <a:prstGeom prst="bevel">
            <a:avLst>
              <a:gd name="adj" fmla="val 7583"/>
            </a:avLst>
          </a:prstGeom>
          <a:solidFill>
            <a:srgbClr val="BFC66A"/>
          </a:solidFill>
          <a:ln w="9525">
            <a:solidFill>
              <a:srgbClr val="CC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 sz="1400">
              <a:latin typeface="가는각진제목체"/>
              <a:ea typeface="가는각진제목체"/>
              <a:cs typeface="가는각진제목체"/>
            </a:endParaRPr>
          </a:p>
        </p:txBody>
      </p:sp>
      <p:sp>
        <p:nvSpPr>
          <p:cNvPr id="30" name="AutoShape 18"/>
          <p:cNvSpPr>
            <a:spLocks noChangeArrowheads="1"/>
          </p:cNvSpPr>
          <p:nvPr/>
        </p:nvSpPr>
        <p:spPr bwMode="auto">
          <a:xfrm>
            <a:off x="1979613" y="2959670"/>
            <a:ext cx="1485900" cy="914400"/>
          </a:xfrm>
          <a:prstGeom prst="bevel">
            <a:avLst>
              <a:gd name="adj" fmla="val 7583"/>
            </a:avLst>
          </a:prstGeom>
          <a:solidFill>
            <a:srgbClr val="BFC66A"/>
          </a:solidFill>
          <a:ln w="9525">
            <a:solidFill>
              <a:srgbClr val="CC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 sz="1400">
              <a:latin typeface="가는각진제목체"/>
              <a:ea typeface="가는각진제목체"/>
              <a:cs typeface="가는각진제목체"/>
            </a:endParaRPr>
          </a:p>
        </p:txBody>
      </p:sp>
      <p:sp>
        <p:nvSpPr>
          <p:cNvPr id="31" name="AutoShape 18"/>
          <p:cNvSpPr>
            <a:spLocks noChangeArrowheads="1"/>
          </p:cNvSpPr>
          <p:nvPr/>
        </p:nvSpPr>
        <p:spPr bwMode="auto">
          <a:xfrm>
            <a:off x="3733800" y="3121595"/>
            <a:ext cx="1485900" cy="914400"/>
          </a:xfrm>
          <a:prstGeom prst="bevel">
            <a:avLst>
              <a:gd name="adj" fmla="val 7583"/>
            </a:avLst>
          </a:prstGeom>
          <a:solidFill>
            <a:srgbClr val="BFC66A"/>
          </a:solidFill>
          <a:ln w="9525">
            <a:solidFill>
              <a:srgbClr val="CC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 sz="1400">
              <a:latin typeface="가는각진제목체"/>
              <a:ea typeface="가는각진제목체"/>
              <a:cs typeface="가는각진제목체"/>
            </a:endParaRPr>
          </a:p>
        </p:txBody>
      </p:sp>
      <p:sp>
        <p:nvSpPr>
          <p:cNvPr id="32" name="AutoShape 18"/>
          <p:cNvSpPr>
            <a:spLocks noChangeArrowheads="1"/>
          </p:cNvSpPr>
          <p:nvPr/>
        </p:nvSpPr>
        <p:spPr bwMode="auto">
          <a:xfrm>
            <a:off x="5508625" y="2959670"/>
            <a:ext cx="1485900" cy="914400"/>
          </a:xfrm>
          <a:prstGeom prst="bevel">
            <a:avLst>
              <a:gd name="adj" fmla="val 7583"/>
            </a:avLst>
          </a:prstGeom>
          <a:solidFill>
            <a:srgbClr val="BFC66A"/>
          </a:solidFill>
          <a:ln w="9525">
            <a:solidFill>
              <a:srgbClr val="CC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 sz="1400">
              <a:latin typeface="가는각진제목체"/>
              <a:ea typeface="가는각진제목체"/>
              <a:cs typeface="가는각진제목체"/>
            </a:endParaRPr>
          </a:p>
        </p:txBody>
      </p:sp>
      <p:sp>
        <p:nvSpPr>
          <p:cNvPr id="33" name="AutoShape 18"/>
          <p:cNvSpPr>
            <a:spLocks noChangeArrowheads="1"/>
          </p:cNvSpPr>
          <p:nvPr/>
        </p:nvSpPr>
        <p:spPr bwMode="auto">
          <a:xfrm>
            <a:off x="7118350" y="2307208"/>
            <a:ext cx="1485900" cy="914400"/>
          </a:xfrm>
          <a:prstGeom prst="bevel">
            <a:avLst>
              <a:gd name="adj" fmla="val 7583"/>
            </a:avLst>
          </a:prstGeom>
          <a:solidFill>
            <a:srgbClr val="BFC66A"/>
          </a:solidFill>
          <a:ln w="9525">
            <a:solidFill>
              <a:srgbClr val="CC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 sz="1400">
              <a:latin typeface="가는각진제목체"/>
              <a:ea typeface="가는각진제목체"/>
              <a:cs typeface="가는각진제목체"/>
            </a:endParaRPr>
          </a:p>
        </p:txBody>
      </p:sp>
      <p:pic>
        <p:nvPicPr>
          <p:cNvPr id="34" name="Picture 4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62164" y="3046586"/>
            <a:ext cx="1285875" cy="772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4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51275" y="3213274"/>
            <a:ext cx="1296988" cy="75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5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02289" y="3046586"/>
            <a:ext cx="1296987" cy="741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61950" y="2385789"/>
            <a:ext cx="1296988" cy="779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224714" y="2390551"/>
            <a:ext cx="1296987" cy="746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  <p:extLst>
      <p:ext uri="{BB962C8B-B14F-4D97-AF65-F5344CB8AC3E}">
        <p14:creationId xmlns:p14="http://schemas.microsoft.com/office/powerpoint/2010/main" xmlns="" val="16495677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749" y="815079"/>
            <a:ext cx="4272433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619673" y="948406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prstClr val="white"/>
                </a:solidFill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</a:rPr>
              <a:t>생각해 봅시다</a:t>
            </a:r>
            <a:endParaRPr lang="ko-KR" altLang="en-US" sz="2000" dirty="0">
              <a:solidFill>
                <a:prstClr val="white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4886182" y="915566"/>
            <a:ext cx="382284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 온천의  의료적 활용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pic>
        <p:nvPicPr>
          <p:cNvPr id="9" name="_x233902136" descr="EMB00000fd052d1"/>
          <p:cNvPicPr>
            <a:picLocks noChangeAspect="1" noChangeArrowheads="1"/>
          </p:cNvPicPr>
          <p:nvPr/>
        </p:nvPicPr>
        <p:blipFill>
          <a:blip r:embed="rId4" cstate="print"/>
          <a:srcRect t="11636" b="11636"/>
          <a:stretch>
            <a:fillRect/>
          </a:stretch>
        </p:blipFill>
        <p:spPr bwMode="auto">
          <a:xfrm>
            <a:off x="4729163" y="3192177"/>
            <a:ext cx="3589798" cy="1646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_x233902136" descr="EMB00000fd052a8"/>
          <p:cNvPicPr preferRelativeResize="0"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315" y="3193368"/>
            <a:ext cx="3534504" cy="16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_x233902136" descr="EMB00000fd052ce"/>
          <p:cNvPicPr>
            <a:picLocks noChangeAspect="1" noChangeArrowheads="1"/>
          </p:cNvPicPr>
          <p:nvPr/>
        </p:nvPicPr>
        <p:blipFill>
          <a:blip r:embed="rId6" cstate="print"/>
          <a:srcRect t="10291" b="10291"/>
          <a:stretch>
            <a:fillRect/>
          </a:stretch>
        </p:blipFill>
        <p:spPr bwMode="auto">
          <a:xfrm>
            <a:off x="4705351" y="1401477"/>
            <a:ext cx="3611065" cy="1646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_x233902136" descr="EMB00000fd052cc"/>
          <p:cNvPicPr>
            <a:picLocks noChangeAspect="1" noChangeArrowheads="1"/>
          </p:cNvPicPr>
          <p:nvPr/>
        </p:nvPicPr>
        <p:blipFill>
          <a:blip r:embed="rId7" cstate="print"/>
          <a:srcRect t="13385" b="13385"/>
          <a:stretch>
            <a:fillRect/>
          </a:stretch>
        </p:blipFill>
        <p:spPr bwMode="auto">
          <a:xfrm>
            <a:off x="468315" y="1401477"/>
            <a:ext cx="3534504" cy="1646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대각선 방향의 모서리가 둥근 사각형 15"/>
          <p:cNvSpPr/>
          <p:nvPr/>
        </p:nvSpPr>
        <p:spPr>
          <a:xfrm>
            <a:off x="467545" y="1401477"/>
            <a:ext cx="2419205" cy="324036"/>
          </a:xfrm>
          <a:prstGeom prst="round2DiagRect">
            <a:avLst/>
          </a:prstGeom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/>
              <a:t>마사지실</a:t>
            </a:r>
          </a:p>
        </p:txBody>
      </p:sp>
      <p:sp>
        <p:nvSpPr>
          <p:cNvPr id="17" name="대각선 방향의 모서리가 둥근 사각형 16"/>
          <p:cNvSpPr/>
          <p:nvPr/>
        </p:nvSpPr>
        <p:spPr>
          <a:xfrm>
            <a:off x="4704902" y="1401477"/>
            <a:ext cx="2419205" cy="324036"/>
          </a:xfrm>
          <a:prstGeom prst="round2DiagRect">
            <a:avLst/>
          </a:prstGeom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/>
              <a:t>재활치료실</a:t>
            </a:r>
          </a:p>
        </p:txBody>
      </p:sp>
      <p:sp>
        <p:nvSpPr>
          <p:cNvPr id="20" name="대각선 방향의 모서리가 둥근 사각형 19"/>
          <p:cNvSpPr/>
          <p:nvPr/>
        </p:nvSpPr>
        <p:spPr>
          <a:xfrm>
            <a:off x="467545" y="3176581"/>
            <a:ext cx="2419205" cy="324036"/>
          </a:xfrm>
          <a:prstGeom prst="round2DiagRect">
            <a:avLst/>
          </a:prstGeom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/>
              <a:t>피부관리실</a:t>
            </a:r>
          </a:p>
        </p:txBody>
      </p:sp>
      <p:sp>
        <p:nvSpPr>
          <p:cNvPr id="21" name="대각선 방향의 모서리가 둥근 사각형 20"/>
          <p:cNvSpPr/>
          <p:nvPr/>
        </p:nvSpPr>
        <p:spPr>
          <a:xfrm>
            <a:off x="4704902" y="3176581"/>
            <a:ext cx="2419205" cy="324036"/>
          </a:xfrm>
          <a:prstGeom prst="round2DiagRect">
            <a:avLst/>
          </a:prstGeom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 err="1"/>
              <a:t>온열팩</a:t>
            </a:r>
            <a:r>
              <a:rPr kumimoji="0" lang="ko-KR" altLang="en-US" sz="1500" b="1" dirty="0"/>
              <a:t> 찜질 치료실</a:t>
            </a:r>
          </a:p>
        </p:txBody>
      </p:sp>
      <p:sp>
        <p:nvSpPr>
          <p:cNvPr id="18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  <p:extLst>
      <p:ext uri="{BB962C8B-B14F-4D97-AF65-F5344CB8AC3E}">
        <p14:creationId xmlns:p14="http://schemas.microsoft.com/office/powerpoint/2010/main" xmlns="" val="19295384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749" y="815079"/>
            <a:ext cx="4272433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619673" y="948406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prstClr val="white"/>
                </a:solidFill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</a:rPr>
              <a:t>생각해 봅시다</a:t>
            </a:r>
            <a:endParaRPr lang="ko-KR" altLang="en-US" sz="2000" dirty="0">
              <a:solidFill>
                <a:prstClr val="white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4886182" y="915566"/>
            <a:ext cx="382284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 온천 상품  판매장 운영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19" name="슬라이드 번호 개체 틀 4"/>
          <p:cNvSpPr txBox="1">
            <a:spLocks noGrp="1"/>
          </p:cNvSpPr>
          <p:nvPr/>
        </p:nvSpPr>
        <p:spPr bwMode="auto">
          <a:xfrm>
            <a:off x="6553200" y="4682623"/>
            <a:ext cx="2133600" cy="331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6090EF2C-6AF8-4031-9AA3-F10BED800DE6}" type="slidenum">
              <a:rPr kumimoji="0" lang="ko-KR" altLang="en-US" sz="1400"/>
              <a:pPr algn="r"/>
              <a:t>86</a:t>
            </a:fld>
            <a:endParaRPr kumimoji="0" lang="en-US" altLang="ko-KR" sz="1400"/>
          </a:p>
        </p:txBody>
      </p:sp>
      <p:grpSp>
        <p:nvGrpSpPr>
          <p:cNvPr id="22" name="그룹 5"/>
          <p:cNvGrpSpPr>
            <a:grpSpLocks/>
          </p:cNvGrpSpPr>
          <p:nvPr/>
        </p:nvGrpSpPr>
        <p:grpSpPr bwMode="auto">
          <a:xfrm>
            <a:off x="1043608" y="1338030"/>
            <a:ext cx="7128792" cy="3510390"/>
            <a:chOff x="239644" y="1999691"/>
            <a:chExt cx="8683628" cy="4525654"/>
          </a:xfrm>
        </p:grpSpPr>
        <p:pic>
          <p:nvPicPr>
            <p:cNvPr id="2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 t="1990" b="1990"/>
            <a:stretch>
              <a:fillRect/>
            </a:stretch>
          </p:blipFill>
          <p:spPr bwMode="auto">
            <a:xfrm>
              <a:off x="239644" y="2060848"/>
              <a:ext cx="3960000" cy="2160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t="4073" b="4073"/>
            <a:stretch>
              <a:fillRect/>
            </a:stretch>
          </p:blipFill>
          <p:spPr bwMode="auto">
            <a:xfrm>
              <a:off x="239645" y="4365104"/>
              <a:ext cx="3960000" cy="2160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 t="2293" b="2293"/>
            <a:stretch>
              <a:fillRect/>
            </a:stretch>
          </p:blipFill>
          <p:spPr bwMode="auto">
            <a:xfrm>
              <a:off x="4486313" y="4365105"/>
              <a:ext cx="4405727" cy="2160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5"/>
            <p:cNvPicPr>
              <a:picLocks noChangeAspect="1" noChangeArrowheads="1"/>
            </p:cNvPicPr>
            <p:nvPr/>
          </p:nvPicPr>
          <p:blipFill>
            <a:blip r:embed="rId7" cstate="print"/>
            <a:srcRect t="3847" b="3847"/>
            <a:stretch>
              <a:fillRect/>
            </a:stretch>
          </p:blipFill>
          <p:spPr bwMode="auto">
            <a:xfrm>
              <a:off x="4486313" y="1999691"/>
              <a:ext cx="4436959" cy="2160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  <p:extLst>
      <p:ext uri="{BB962C8B-B14F-4D97-AF65-F5344CB8AC3E}">
        <p14:creationId xmlns:p14="http://schemas.microsoft.com/office/powerpoint/2010/main" xmlns="" val="7140487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749" y="815079"/>
            <a:ext cx="4272433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619673" y="948406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prstClr val="white"/>
                </a:solidFill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</a:rPr>
              <a:t>생각해 봅시다</a:t>
            </a:r>
            <a:endParaRPr lang="ko-KR" altLang="en-US" sz="2000" dirty="0">
              <a:solidFill>
                <a:prstClr val="white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4886182" y="979463"/>
            <a:ext cx="382284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 온천 활성화를 위한 정부 노력</a:t>
            </a:r>
            <a:r>
              <a:rPr lang="en-US" altLang="ko-KR" sz="2000" dirty="0" smtClean="0">
                <a:solidFill>
                  <a:srgbClr val="006600"/>
                </a:solidFill>
              </a:rPr>
              <a:t>?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19" name="슬라이드 번호 개체 틀 4"/>
          <p:cNvSpPr txBox="1">
            <a:spLocks noGrp="1"/>
          </p:cNvSpPr>
          <p:nvPr/>
        </p:nvSpPr>
        <p:spPr bwMode="auto">
          <a:xfrm>
            <a:off x="6553200" y="4682623"/>
            <a:ext cx="2133600" cy="331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6090EF2C-6AF8-4031-9AA3-F10BED800DE6}" type="slidenum">
              <a:rPr lang="ko-KR" altLang="en-US" sz="1400">
                <a:solidFill>
                  <a:prstClr val="black"/>
                </a:solidFill>
              </a:rPr>
              <a:pPr algn="r"/>
              <a:t>87</a:t>
            </a:fld>
            <a:endParaRPr lang="en-US" altLang="ko-KR" sz="1400">
              <a:solidFill>
                <a:prstClr val="black"/>
              </a:solidFill>
            </a:endParaRP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468313" y="1257697"/>
            <a:ext cx="8229600" cy="3618309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algn="l" fontAlgn="auto">
              <a:lnSpc>
                <a:spcPct val="200000"/>
              </a:lnSpc>
              <a:spcAft>
                <a:spcPts val="0"/>
              </a:spcAft>
              <a:defRPr/>
            </a:pPr>
            <a:r>
              <a:rPr lang="ko-KR" altLang="en-US" sz="1600" b="1" dirty="0">
                <a:solidFill>
                  <a:schemeClr val="tx1"/>
                </a:solidFill>
                <a:ea typeface="맑은 고딕" panose="020B0503020000020004" pitchFamily="50" charset="-127"/>
              </a:rPr>
              <a:t>∞ 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온천대축제 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개최 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총 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회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algn="l">
              <a:lnSpc>
                <a:spcPct val="200000"/>
              </a:lnSpc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   - </a:t>
            </a:r>
            <a:r>
              <a:rPr lang="ko-KR" altLang="en-US" sz="14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11</a:t>
            </a: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회 온천대축제 개최 예정</a:t>
            </a:r>
            <a:r>
              <a:rPr lang="en-US" altLang="ko-KR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(2017</a:t>
            </a:r>
            <a:r>
              <a:rPr lang="ko-KR" alt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부산 동래</a:t>
            </a:r>
            <a:r>
              <a:rPr lang="en-US" altLang="ko-K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algn="l">
              <a:lnSpc>
                <a:spcPct val="200000"/>
              </a:lnSpc>
              <a:spcAft>
                <a:spcPts val="0"/>
              </a:spcAft>
              <a:defRPr/>
            </a:pPr>
            <a:r>
              <a:rPr lang="en-US" altLang="ko-KR" sz="1100" dirty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</a:t>
            </a:r>
            <a:r>
              <a:rPr lang="en-US" altLang="ko-KR" sz="11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 </a:t>
            </a:r>
            <a:r>
              <a:rPr lang="en-US" altLang="ko-KR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※ </a:t>
            </a:r>
            <a:r>
              <a:rPr lang="ko-KR" altLang="en-US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경북울진</a:t>
            </a:r>
            <a:r>
              <a:rPr lang="en-US" altLang="ko-KR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(1</a:t>
            </a:r>
            <a:r>
              <a:rPr lang="en-US" altLang="ko-KR" sz="11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1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→ 강원속초</a:t>
            </a:r>
            <a:r>
              <a:rPr lang="en-US" altLang="ko-KR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(2</a:t>
            </a:r>
            <a:r>
              <a:rPr lang="en-US" altLang="ko-KR" sz="11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1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→ 부산동래</a:t>
            </a:r>
            <a:r>
              <a:rPr lang="en-US" altLang="ko-KR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(3</a:t>
            </a:r>
            <a:r>
              <a:rPr lang="en-US" altLang="ko-KR" sz="11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1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→ 충북충주</a:t>
            </a:r>
            <a:r>
              <a:rPr lang="en-US" altLang="ko-KR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(4</a:t>
            </a:r>
            <a:r>
              <a:rPr lang="en-US" altLang="ko-KR" sz="11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1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→ 경남 </a:t>
            </a:r>
            <a:r>
              <a:rPr lang="ko-KR" altLang="en-US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창녕</a:t>
            </a:r>
            <a:r>
              <a:rPr lang="en-US" altLang="ko-KR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(5</a:t>
            </a:r>
            <a:r>
              <a:rPr lang="en-US" altLang="ko-KR" sz="11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1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→ 대전유성</a:t>
            </a:r>
            <a:r>
              <a:rPr lang="en-US" altLang="ko-KR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(6</a:t>
            </a:r>
            <a:r>
              <a:rPr lang="en-US" altLang="ko-KR" sz="11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1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→ 충남아산</a:t>
            </a:r>
            <a:r>
              <a:rPr lang="en-US" altLang="ko-KR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(7</a:t>
            </a:r>
            <a:r>
              <a:rPr lang="en-US" altLang="ko-KR" sz="11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</a:p>
          <a:p>
            <a:pPr algn="l">
              <a:lnSpc>
                <a:spcPct val="200000"/>
              </a:lnSpc>
              <a:spcAft>
                <a:spcPts val="0"/>
              </a:spcAft>
              <a:defRPr/>
            </a:pPr>
            <a:r>
              <a:rPr lang="en-US" altLang="ko-KR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1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      </a:t>
            </a:r>
            <a:r>
              <a:rPr lang="ko-KR" altLang="en-US" sz="11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→ 충남예산</a:t>
            </a:r>
            <a:r>
              <a:rPr lang="en-US" altLang="ko-KR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(8</a:t>
            </a:r>
            <a:r>
              <a:rPr lang="en-US" altLang="ko-KR" sz="11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1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→ 경북울진</a:t>
            </a:r>
            <a:r>
              <a:rPr lang="en-US" altLang="ko-KR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en-US" altLang="ko-KR" sz="11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9) </a:t>
            </a:r>
            <a:r>
              <a:rPr lang="ko-KR" altLang="en-US" sz="11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→ 충남예산</a:t>
            </a:r>
            <a:r>
              <a:rPr lang="en-US" altLang="ko-KR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(10)</a:t>
            </a:r>
            <a:endParaRPr lang="en-US" altLang="ko-KR" sz="1100" b="1" dirty="0">
              <a:solidFill>
                <a:prstClr val="black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algn="l" fontAlgn="auto">
              <a:lnSpc>
                <a:spcPct val="200000"/>
              </a:lnSpc>
              <a:spcAft>
                <a:spcPts val="0"/>
              </a:spcAft>
              <a:defRPr/>
            </a:pPr>
            <a:r>
              <a:rPr lang="ko-KR" altLang="en-US" sz="1400" b="1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   </a:t>
            </a:r>
            <a:r>
              <a:rPr lang="en-US" altLang="ko-KR" sz="1400" b="1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※</a:t>
            </a:r>
            <a:r>
              <a:rPr lang="ko-KR" altLang="en-US" sz="1400" b="1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주요 성과</a:t>
            </a:r>
            <a:endParaRPr lang="en-US" altLang="ko-KR" sz="1400" b="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200000"/>
              </a:lnSpc>
              <a:spcAft>
                <a:spcPts val="0"/>
              </a:spcAft>
              <a:defRPr/>
            </a:pPr>
            <a:r>
              <a:rPr lang="en-US" altLang="ko-KR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  -  </a:t>
            </a:r>
            <a:r>
              <a:rPr lang="ko-KR" altLang="en-US" sz="14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전국적인 온천이용 기간을 지정하여 온천장 </a:t>
            </a:r>
            <a:r>
              <a:rPr lang="ko-KR" altLang="en-US" sz="14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이용붐</a:t>
            </a:r>
            <a:r>
              <a:rPr lang="ko-KR" altLang="en-US" sz="14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조성</a:t>
            </a:r>
            <a:endParaRPr lang="en-US" altLang="ko-KR" sz="14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200000"/>
              </a:lnSpc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   </a:t>
            </a:r>
            <a:r>
              <a:rPr lang="en-US" altLang="ko-KR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- </a:t>
            </a:r>
            <a:r>
              <a:rPr lang="ko-KR" altLang="en-US" sz="14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국내온천의 우수성을 알리고 온천가격 할인 등 캠페인 전개</a:t>
            </a:r>
            <a:endParaRPr lang="en-US" altLang="ko-KR" sz="14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200000"/>
              </a:lnSpc>
              <a:spcAft>
                <a:spcPts val="0"/>
              </a:spcAft>
              <a:defRPr/>
            </a:pPr>
            <a:r>
              <a:rPr lang="en-US" altLang="ko-KR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  - </a:t>
            </a:r>
            <a:r>
              <a:rPr lang="ko-KR" altLang="en-US" sz="14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지역축제와 연계하여 관광활성화 기여</a:t>
            </a:r>
            <a:endParaRPr lang="ko-KR" altLang="en-US" sz="14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</p:spTree>
    <p:extLst>
      <p:ext uri="{BB962C8B-B14F-4D97-AF65-F5344CB8AC3E}">
        <p14:creationId xmlns:p14="http://schemas.microsoft.com/office/powerpoint/2010/main" xmlns="" val="22812348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749" y="815079"/>
            <a:ext cx="4272433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619673" y="948406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prstClr val="white"/>
                </a:solidFill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</a:rPr>
              <a:t>생각해 봅시다</a:t>
            </a:r>
            <a:endParaRPr lang="ko-KR" altLang="en-US" sz="2000" dirty="0">
              <a:solidFill>
                <a:prstClr val="white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4886182" y="979463"/>
            <a:ext cx="382284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 온천 활성화를 위한 정부 노력</a:t>
            </a:r>
            <a:r>
              <a:rPr lang="en-US" altLang="ko-KR" sz="2000" dirty="0" smtClean="0">
                <a:solidFill>
                  <a:srgbClr val="006600"/>
                </a:solidFill>
              </a:rPr>
              <a:t>?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19" name="슬라이드 번호 개체 틀 4"/>
          <p:cNvSpPr txBox="1">
            <a:spLocks noGrp="1"/>
          </p:cNvSpPr>
          <p:nvPr/>
        </p:nvSpPr>
        <p:spPr bwMode="auto">
          <a:xfrm>
            <a:off x="6553200" y="4682623"/>
            <a:ext cx="2133600" cy="331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6090EF2C-6AF8-4031-9AA3-F10BED800DE6}" type="slidenum">
              <a:rPr lang="ko-KR" altLang="en-US" sz="1400">
                <a:solidFill>
                  <a:prstClr val="black"/>
                </a:solidFill>
              </a:rPr>
              <a:pPr algn="r"/>
              <a:t>88</a:t>
            </a:fld>
            <a:endParaRPr lang="en-US" altLang="ko-KR" sz="1400">
              <a:solidFill>
                <a:prstClr val="black"/>
              </a:solidFill>
            </a:endParaRPr>
          </a:p>
        </p:txBody>
      </p:sp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467544" y="1419622"/>
            <a:ext cx="8229600" cy="3456384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200000"/>
              </a:lnSpc>
            </a:pPr>
            <a:r>
              <a:rPr lang="ko-KR" altLang="en-US" sz="1600" b="1" dirty="0">
                <a:ea typeface="맑은 고딕" panose="020B0503020000020004" pitchFamily="50" charset="-127"/>
              </a:rPr>
              <a:t>∞ </a:t>
            </a:r>
            <a:r>
              <a:rPr lang="ko-KR" altLang="en-US" sz="1600" b="1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보양온천의 지정</a:t>
            </a:r>
            <a:endParaRPr lang="en-US" altLang="ko-KR" sz="1600" b="1" dirty="0" smtClean="0">
              <a:solidFill>
                <a:prstClr val="black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  </a:t>
            </a:r>
            <a:r>
              <a:rPr lang="en-US" altLang="ko-KR" sz="1400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  -</a:t>
            </a:r>
            <a:r>
              <a:rPr lang="en-US" altLang="ko-KR" sz="140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 2009</a:t>
            </a:r>
            <a:r>
              <a:rPr lang="ko-KR" altLang="en-US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년 </a:t>
            </a:r>
            <a:r>
              <a:rPr lang="en-US" altLang="ko-KR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속초 설악워터피아</a:t>
            </a:r>
            <a:r>
              <a:rPr lang="en-US" altLang="ko-KR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아산 </a:t>
            </a:r>
            <a:r>
              <a:rPr lang="ko-KR" altLang="en-US" sz="1400" dirty="0" err="1">
                <a:solidFill>
                  <a:prstClr val="black"/>
                </a:solidFill>
                <a:ea typeface="맑은 고딕" panose="020B0503020000020004" pitchFamily="50" charset="-127"/>
              </a:rPr>
              <a:t>스파도고</a:t>
            </a:r>
            <a:r>
              <a:rPr lang="en-US" altLang="ko-KR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예산 덕산온천</a:t>
            </a:r>
            <a:endParaRPr lang="en-US" altLang="ko-KR" sz="1400" dirty="0">
              <a:solidFill>
                <a:prstClr val="black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rgbClr val="595959"/>
                </a:solidFill>
                <a:ea typeface="맑은 고딕" panose="020B0503020000020004" pitchFamily="50" charset="-127"/>
              </a:rPr>
              <a:t>    </a:t>
            </a:r>
            <a:r>
              <a:rPr lang="en-US" altLang="ko-KR" sz="1400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-</a:t>
            </a:r>
            <a:r>
              <a:rPr lang="en-US" altLang="ko-KR" sz="140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 2010</a:t>
            </a:r>
            <a:r>
              <a:rPr lang="ko-KR" altLang="en-US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년 </a:t>
            </a:r>
            <a:r>
              <a:rPr lang="en-US" altLang="ko-KR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동해 </a:t>
            </a:r>
            <a:r>
              <a:rPr lang="ko-KR" altLang="en-US" sz="1400" dirty="0" err="1">
                <a:solidFill>
                  <a:prstClr val="black"/>
                </a:solidFill>
                <a:ea typeface="맑은 고딕" panose="020B0503020000020004" pitchFamily="50" charset="-127"/>
              </a:rPr>
              <a:t>그랜드</a:t>
            </a:r>
            <a:r>
              <a:rPr lang="en-US" altLang="ko-KR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충주 중원</a:t>
            </a:r>
            <a:r>
              <a:rPr lang="en-US" altLang="ko-KR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화순 </a:t>
            </a:r>
            <a:r>
              <a:rPr lang="ko-KR" altLang="en-US" sz="1400" dirty="0" err="1">
                <a:solidFill>
                  <a:prstClr val="black"/>
                </a:solidFill>
                <a:ea typeface="맑은 고딕" panose="020B0503020000020004" pitchFamily="50" charset="-127"/>
              </a:rPr>
              <a:t>비오매드</a:t>
            </a:r>
            <a:endParaRPr lang="en-US" altLang="ko-KR" sz="1400" dirty="0">
              <a:solidFill>
                <a:prstClr val="black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rgbClr val="595959"/>
                </a:solidFill>
                <a:ea typeface="맑은 고딕" panose="020B0503020000020004" pitchFamily="50" charset="-127"/>
              </a:rPr>
              <a:t>    </a:t>
            </a:r>
            <a:r>
              <a:rPr lang="en-US" altLang="ko-KR" sz="1400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-</a:t>
            </a:r>
            <a:r>
              <a:rPr lang="en-US" altLang="ko-KR" sz="140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 2011</a:t>
            </a:r>
            <a:r>
              <a:rPr lang="ko-KR" altLang="en-US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년 </a:t>
            </a:r>
            <a:r>
              <a:rPr lang="en-US" altLang="ko-KR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제주 </a:t>
            </a:r>
            <a:r>
              <a:rPr lang="ko-KR" altLang="en-US" sz="1400" dirty="0" err="1">
                <a:solidFill>
                  <a:prstClr val="black"/>
                </a:solidFill>
                <a:ea typeface="맑은 고딕" panose="020B0503020000020004" pitchFamily="50" charset="-127"/>
              </a:rPr>
              <a:t>삼매봉</a:t>
            </a:r>
            <a:r>
              <a:rPr lang="ko-KR" altLang="en-US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dirty="0" err="1">
                <a:solidFill>
                  <a:prstClr val="black"/>
                </a:solidFill>
                <a:ea typeface="맑은 고딕" panose="020B0503020000020004" pitchFamily="50" charset="-127"/>
              </a:rPr>
              <a:t>스파밸리</a:t>
            </a:r>
            <a:endParaRPr lang="en-US" altLang="ko-KR" sz="1400" dirty="0">
              <a:solidFill>
                <a:prstClr val="black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rgbClr val="595959"/>
                </a:solidFill>
                <a:ea typeface="맑은 고딕" panose="020B0503020000020004" pitchFamily="50" charset="-127"/>
              </a:rPr>
              <a:t>    </a:t>
            </a:r>
            <a:r>
              <a:rPr lang="en-US" altLang="ko-KR" sz="1400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- 20</a:t>
            </a:r>
            <a:r>
              <a:rPr lang="en-US" altLang="ko-KR" sz="140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15</a:t>
            </a:r>
            <a:r>
              <a:rPr lang="ko-KR" altLang="en-US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년 </a:t>
            </a:r>
            <a:r>
              <a:rPr lang="en-US" altLang="ko-KR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창원 </a:t>
            </a:r>
            <a:r>
              <a:rPr lang="ko-KR" altLang="en-US" sz="1400" dirty="0" err="1">
                <a:solidFill>
                  <a:prstClr val="black"/>
                </a:solidFill>
                <a:ea typeface="맑은 고딕" panose="020B0503020000020004" pitchFamily="50" charset="-127"/>
              </a:rPr>
              <a:t>마금산원탕</a:t>
            </a:r>
            <a:r>
              <a:rPr lang="en-US" altLang="ko-KR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울진 </a:t>
            </a:r>
            <a:r>
              <a:rPr lang="ko-KR" altLang="en-US" sz="1400" dirty="0" err="1">
                <a:solidFill>
                  <a:prstClr val="black"/>
                </a:solidFill>
                <a:ea typeface="맑은 고딕" panose="020B0503020000020004" pitchFamily="50" charset="-127"/>
              </a:rPr>
              <a:t>덕구리조트</a:t>
            </a:r>
            <a:endParaRPr lang="en-US" altLang="ko-KR" sz="1400" dirty="0">
              <a:solidFill>
                <a:prstClr val="black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400" b="1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   </a:t>
            </a:r>
            <a:r>
              <a:rPr lang="en-US" altLang="ko-KR" sz="1400" b="1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※</a:t>
            </a:r>
            <a:r>
              <a:rPr lang="ko-KR" altLang="en-US" sz="1400" b="1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>
                <a:solidFill>
                  <a:prstClr val="black"/>
                </a:solidFill>
                <a:ea typeface="맑은 고딕" panose="020B0503020000020004" pitchFamily="50" charset="-127"/>
              </a:rPr>
              <a:t>주요 성과</a:t>
            </a:r>
            <a:endParaRPr lang="en-US" altLang="ko-KR" sz="1400" b="1" dirty="0">
              <a:solidFill>
                <a:prstClr val="black"/>
              </a:solidFill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  <a:buFont typeface="Arial" charset="0"/>
              <a:buNone/>
            </a:pPr>
            <a:r>
              <a:rPr lang="en-US" altLang="ko-KR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   </a:t>
            </a:r>
            <a:r>
              <a:rPr lang="en-US" altLang="ko-KR" sz="140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- </a:t>
            </a:r>
            <a:r>
              <a:rPr lang="ko-KR" altLang="en-US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국내 온천의 </a:t>
            </a:r>
            <a:r>
              <a:rPr lang="ko-KR" altLang="en-US" sz="1400" b="1" dirty="0">
                <a:solidFill>
                  <a:srgbClr val="FFFFFF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지역별</a:t>
            </a:r>
            <a:r>
              <a:rPr lang="en-US" altLang="ko-KR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1400" dirty="0" err="1">
                <a:solidFill>
                  <a:prstClr val="black"/>
                </a:solidFill>
                <a:ea typeface="맑은 고딕" panose="020B0503020000020004" pitchFamily="50" charset="-127"/>
              </a:rPr>
              <a:t>온천별</a:t>
            </a:r>
            <a:r>
              <a:rPr lang="ko-KR" altLang="en-US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 차별화와 특성화</a:t>
            </a:r>
          </a:p>
          <a:p>
            <a:pPr>
              <a:lnSpc>
                <a:spcPct val="200000"/>
              </a:lnSpc>
              <a:buFont typeface="Arial" charset="0"/>
              <a:buNone/>
            </a:pPr>
            <a:r>
              <a:rPr lang="en-US" altLang="ko-KR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   </a:t>
            </a:r>
            <a:r>
              <a:rPr lang="en-US" altLang="ko-KR" sz="140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- </a:t>
            </a:r>
            <a:r>
              <a:rPr lang="ko-KR" altLang="en-US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온천치료</a:t>
            </a:r>
            <a:r>
              <a:rPr lang="en-US" altLang="ko-KR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solidFill>
                  <a:prstClr val="black"/>
                </a:solidFill>
                <a:ea typeface="맑은 고딕" panose="020B0503020000020004" pitchFamily="50" charset="-127"/>
              </a:rPr>
              <a:t>온천요양 등 새로운 온천활용 패러다임 도입</a:t>
            </a:r>
            <a:endParaRPr lang="en-US" altLang="ko-KR" sz="1400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27658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749" y="815079"/>
            <a:ext cx="4272433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619673" y="948406"/>
            <a:ext cx="19246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prstClr val="white"/>
                </a:solidFill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</a:rPr>
              <a:t>생각해 봅시다</a:t>
            </a:r>
            <a:endParaRPr lang="ko-KR" altLang="en-US" sz="2000" dirty="0">
              <a:solidFill>
                <a:prstClr val="white"/>
              </a:solidFill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4886182" y="979463"/>
            <a:ext cx="382284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dirty="0" smtClean="0">
                <a:solidFill>
                  <a:srgbClr val="006600"/>
                </a:solidFill>
              </a:rPr>
              <a:t> 온천 활성화를 위한 정부 노력</a:t>
            </a:r>
            <a:r>
              <a:rPr lang="en-US" altLang="ko-KR" sz="2000" dirty="0" smtClean="0">
                <a:solidFill>
                  <a:srgbClr val="006600"/>
                </a:solidFill>
              </a:rPr>
              <a:t>?</a:t>
            </a:r>
            <a:endParaRPr lang="en-US" altLang="ko-KR" sz="2000" dirty="0">
              <a:solidFill>
                <a:srgbClr val="006600"/>
              </a:solidFill>
            </a:endParaRPr>
          </a:p>
        </p:txBody>
      </p:sp>
      <p:sp>
        <p:nvSpPr>
          <p:cNvPr id="19" name="슬라이드 번호 개체 틀 4"/>
          <p:cNvSpPr txBox="1">
            <a:spLocks noGrp="1"/>
          </p:cNvSpPr>
          <p:nvPr/>
        </p:nvSpPr>
        <p:spPr bwMode="auto">
          <a:xfrm>
            <a:off x="6553200" y="4682623"/>
            <a:ext cx="2133600" cy="331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6090EF2C-6AF8-4031-9AA3-F10BED800DE6}" type="slidenum">
              <a:rPr lang="ko-KR" altLang="en-US" sz="1400">
                <a:solidFill>
                  <a:prstClr val="black"/>
                </a:solidFill>
              </a:rPr>
              <a:pPr algn="r"/>
              <a:t>89</a:t>
            </a:fld>
            <a:endParaRPr lang="en-US" altLang="ko-KR" sz="1400">
              <a:solidFill>
                <a:prstClr val="black"/>
              </a:solidFill>
            </a:endParaRPr>
          </a:p>
        </p:txBody>
      </p:sp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Ⅲ.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온천의 이용 및 보전관리</a:t>
            </a:r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468313" y="1383432"/>
            <a:ext cx="8229600" cy="3132534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300000"/>
              </a:lnSpc>
            </a:pPr>
            <a:r>
              <a:rPr lang="ko-KR" altLang="en-US" sz="1600" b="1" dirty="0">
                <a:ea typeface="맑은 고딕" panose="020B0503020000020004" pitchFamily="50" charset="-127"/>
              </a:rPr>
              <a:t>∞ </a:t>
            </a:r>
            <a:r>
              <a:rPr lang="en-US" altLang="ko-KR" sz="1600" b="1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2016</a:t>
            </a:r>
            <a:r>
              <a:rPr lang="ko-KR" altLang="en-US" sz="1600" b="1" dirty="0">
                <a:solidFill>
                  <a:prstClr val="black"/>
                </a:solidFill>
                <a:ea typeface="맑은 고딕" panose="020B0503020000020004" pitchFamily="50" charset="-127"/>
              </a:rPr>
              <a:t>년 역대 최초로 온천산업 활성화 유공 정부포상</a:t>
            </a:r>
            <a:endParaRPr lang="en-US" altLang="ko-KR" sz="1600" b="1" dirty="0">
              <a:solidFill>
                <a:prstClr val="black"/>
              </a:solidFill>
              <a:ea typeface="맑은 고딕" panose="020B0503020000020004" pitchFamily="50" charset="-127"/>
            </a:endParaRPr>
          </a:p>
          <a:p>
            <a:pPr>
              <a:lnSpc>
                <a:spcPct val="250000"/>
              </a:lnSpc>
            </a:pPr>
            <a:r>
              <a:rPr lang="en-US" altLang="ko-KR" sz="1400" b="1" dirty="0">
                <a:solidFill>
                  <a:srgbClr val="595959"/>
                </a:solidFill>
                <a:ea typeface="맑은 고딕" panose="020B0503020000020004" pitchFamily="50" charset="-127"/>
              </a:rPr>
              <a:t>   </a:t>
            </a:r>
            <a:r>
              <a:rPr lang="en-US" altLang="ko-KR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  </a:t>
            </a:r>
            <a:r>
              <a:rPr lang="en-US" altLang="ko-KR" sz="1400" b="1" dirty="0">
                <a:solidFill>
                  <a:srgbClr val="595959"/>
                </a:solidFill>
                <a:ea typeface="맑은 고딕" panose="020B0503020000020004" pitchFamily="50" charset="-127"/>
              </a:rPr>
              <a:t>※ </a:t>
            </a:r>
            <a:r>
              <a:rPr lang="ko-KR" altLang="en-US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대통령표창</a:t>
            </a:r>
            <a:r>
              <a:rPr lang="en-US" altLang="ko-KR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(1</a:t>
            </a:r>
            <a:r>
              <a:rPr lang="ko-KR" altLang="en-US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점</a:t>
            </a:r>
            <a:r>
              <a:rPr lang="en-US" altLang="ko-KR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)</a:t>
            </a:r>
            <a:r>
              <a:rPr lang="ko-KR" altLang="en-US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  </a:t>
            </a:r>
            <a:r>
              <a:rPr lang="en-US" altLang="ko-KR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:  </a:t>
            </a:r>
            <a:r>
              <a:rPr lang="ko-KR" altLang="en-US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충남 </a:t>
            </a:r>
            <a:r>
              <a:rPr lang="ko-KR" altLang="en-US" sz="1400" b="1" dirty="0">
                <a:solidFill>
                  <a:srgbClr val="595959"/>
                </a:solidFill>
                <a:ea typeface="맑은 고딕" panose="020B0503020000020004" pitchFamily="50" charset="-127"/>
              </a:rPr>
              <a:t>아산</a:t>
            </a:r>
            <a:r>
              <a:rPr lang="en-US" altLang="ko-KR" sz="1400" b="1" dirty="0">
                <a:solidFill>
                  <a:srgbClr val="595959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solidFill>
                  <a:srgbClr val="595959"/>
                </a:solidFill>
                <a:ea typeface="맑은 고딕" panose="020B0503020000020004" pitchFamily="50" charset="-127"/>
              </a:rPr>
              <a:t>온천산업화</a:t>
            </a:r>
            <a:r>
              <a:rPr lang="en-US" altLang="ko-KR" sz="1400" b="1" dirty="0">
                <a:solidFill>
                  <a:srgbClr val="595959"/>
                </a:solidFill>
                <a:ea typeface="맑은 고딕" panose="020B0503020000020004" pitchFamily="50" charset="-127"/>
              </a:rPr>
              <a:t>)</a:t>
            </a:r>
          </a:p>
          <a:p>
            <a:pPr>
              <a:lnSpc>
                <a:spcPct val="250000"/>
              </a:lnSpc>
            </a:pPr>
            <a:r>
              <a:rPr lang="en-US" altLang="ko-KR" sz="1400" b="1" dirty="0">
                <a:solidFill>
                  <a:srgbClr val="595959"/>
                </a:solidFill>
                <a:ea typeface="맑은 고딕" panose="020B0503020000020004" pitchFamily="50" charset="-127"/>
              </a:rPr>
              <a:t>      </a:t>
            </a:r>
            <a:r>
              <a:rPr lang="en-US" altLang="ko-KR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  </a:t>
            </a:r>
            <a:r>
              <a:rPr lang="ko-KR" altLang="en-US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국무총리표창</a:t>
            </a:r>
            <a:r>
              <a:rPr lang="en-US" altLang="ko-KR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(2</a:t>
            </a:r>
            <a:r>
              <a:rPr lang="ko-KR" altLang="en-US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점</a:t>
            </a:r>
            <a:r>
              <a:rPr lang="en-US" altLang="ko-KR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)</a:t>
            </a:r>
            <a:r>
              <a:rPr lang="ko-KR" altLang="en-US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  </a:t>
            </a:r>
            <a:r>
              <a:rPr lang="en-US" altLang="ko-KR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:  </a:t>
            </a:r>
            <a:r>
              <a:rPr lang="ko-KR" altLang="en-US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충남 </a:t>
            </a:r>
            <a:r>
              <a:rPr lang="ko-KR" altLang="en-US" sz="1400" b="1" dirty="0">
                <a:solidFill>
                  <a:srgbClr val="595959"/>
                </a:solidFill>
                <a:ea typeface="맑은 고딕" panose="020B0503020000020004" pitchFamily="50" charset="-127"/>
              </a:rPr>
              <a:t>예산</a:t>
            </a:r>
            <a:r>
              <a:rPr lang="en-US" altLang="ko-KR" sz="1400" b="1" dirty="0">
                <a:solidFill>
                  <a:srgbClr val="595959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solidFill>
                  <a:srgbClr val="595959"/>
                </a:solidFill>
                <a:ea typeface="맑은 고딕" panose="020B0503020000020004" pitchFamily="50" charset="-127"/>
              </a:rPr>
              <a:t>온천홍보</a:t>
            </a:r>
            <a:r>
              <a:rPr lang="en-US" altLang="ko-KR" sz="1400" b="1" dirty="0">
                <a:solidFill>
                  <a:srgbClr val="595959"/>
                </a:solidFill>
                <a:ea typeface="맑은 고딕" panose="020B0503020000020004" pitchFamily="50" charset="-127"/>
              </a:rPr>
              <a:t>), </a:t>
            </a:r>
            <a:r>
              <a:rPr lang="ko-KR" altLang="en-US" sz="1400" b="1" dirty="0">
                <a:solidFill>
                  <a:srgbClr val="595959"/>
                </a:solidFill>
                <a:ea typeface="맑은 고딕" panose="020B0503020000020004" pitchFamily="50" charset="-127"/>
              </a:rPr>
              <a:t>강원 속초</a:t>
            </a:r>
            <a:r>
              <a:rPr lang="en-US" altLang="ko-KR" sz="1400" b="1" dirty="0">
                <a:solidFill>
                  <a:srgbClr val="595959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solidFill>
                  <a:srgbClr val="595959"/>
                </a:solidFill>
                <a:ea typeface="맑은 고딕" panose="020B0503020000020004" pitchFamily="50" charset="-127"/>
              </a:rPr>
              <a:t>온천자원관리</a:t>
            </a:r>
            <a:r>
              <a:rPr lang="en-US" altLang="ko-KR" sz="1400" b="1" dirty="0">
                <a:solidFill>
                  <a:srgbClr val="595959"/>
                </a:solidFill>
                <a:ea typeface="맑은 고딕" panose="020B0503020000020004" pitchFamily="50" charset="-127"/>
              </a:rPr>
              <a:t>)</a:t>
            </a:r>
          </a:p>
          <a:p>
            <a:pPr>
              <a:lnSpc>
                <a:spcPct val="250000"/>
              </a:lnSpc>
            </a:pPr>
            <a:r>
              <a:rPr lang="en-US" altLang="ko-KR" sz="1400" b="1" dirty="0">
                <a:solidFill>
                  <a:srgbClr val="595959"/>
                </a:solidFill>
                <a:ea typeface="맑은 고딕" panose="020B0503020000020004" pitchFamily="50" charset="-127"/>
              </a:rPr>
              <a:t>       </a:t>
            </a:r>
            <a:r>
              <a:rPr lang="en-US" altLang="ko-KR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행정자치부 </a:t>
            </a:r>
            <a:r>
              <a:rPr lang="ko-KR" altLang="en-US" sz="1400" b="1" dirty="0">
                <a:solidFill>
                  <a:srgbClr val="595959"/>
                </a:solidFill>
                <a:ea typeface="맑은 고딕" panose="020B0503020000020004" pitchFamily="50" charset="-127"/>
              </a:rPr>
              <a:t>장관 </a:t>
            </a:r>
            <a:r>
              <a:rPr lang="ko-KR" altLang="en-US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표창</a:t>
            </a:r>
            <a:r>
              <a:rPr lang="en-US" altLang="ko-KR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(32</a:t>
            </a:r>
            <a:r>
              <a:rPr lang="ko-KR" altLang="en-US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점</a:t>
            </a:r>
            <a:r>
              <a:rPr lang="en-US" altLang="ko-KR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)</a:t>
            </a:r>
            <a:r>
              <a:rPr lang="ko-KR" altLang="en-US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  </a:t>
            </a:r>
            <a:r>
              <a:rPr lang="en-US" altLang="ko-KR" sz="1400" b="1" dirty="0" smtClean="0">
                <a:solidFill>
                  <a:srgbClr val="595959"/>
                </a:solidFill>
                <a:ea typeface="맑은 고딕" panose="020B0503020000020004" pitchFamily="50" charset="-127"/>
              </a:rPr>
              <a:t>:  </a:t>
            </a:r>
            <a:r>
              <a:rPr lang="ko-KR" altLang="en-US" sz="1400" b="1" dirty="0">
                <a:solidFill>
                  <a:srgbClr val="595959"/>
                </a:solidFill>
                <a:ea typeface="맑은 고딕" panose="020B0503020000020004" pitchFamily="50" charset="-127"/>
              </a:rPr>
              <a:t>온천경영인 등</a:t>
            </a:r>
            <a:endParaRPr lang="en-US" altLang="ko-KR" sz="1400" b="1" dirty="0">
              <a:solidFill>
                <a:srgbClr val="595959"/>
              </a:solidFill>
              <a:ea typeface="맑은 고딕" panose="020B0503020000020004" pitchFamily="50" charset="-127"/>
            </a:endParaRPr>
          </a:p>
          <a:p>
            <a:pPr>
              <a:lnSpc>
                <a:spcPct val="300000"/>
              </a:lnSpc>
              <a:buFont typeface="Arial" charset="0"/>
              <a:buNone/>
            </a:pPr>
            <a:r>
              <a:rPr lang="ko-KR" altLang="en-US" sz="1600" b="1" dirty="0">
                <a:ea typeface="맑은 고딕" panose="020B0503020000020004" pitchFamily="50" charset="-127"/>
              </a:rPr>
              <a:t>∞ </a:t>
            </a:r>
            <a:r>
              <a:rPr lang="en-US" altLang="ko-KR" sz="1600" b="1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2017</a:t>
            </a:r>
            <a:r>
              <a:rPr lang="ko-KR" altLang="en-US" sz="1600" b="1" dirty="0">
                <a:solidFill>
                  <a:prstClr val="black"/>
                </a:solidFill>
                <a:ea typeface="맑은 고딕" panose="020B0503020000020004" pitchFamily="50" charset="-127"/>
              </a:rPr>
              <a:t>년  정부포상 규모 및 민간기관</a:t>
            </a:r>
            <a:r>
              <a:rPr lang="en-US" altLang="ko-KR" sz="1600" b="1" dirty="0">
                <a:solidFill>
                  <a:prstClr val="black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1600" b="1" dirty="0">
                <a:solidFill>
                  <a:prstClr val="black"/>
                </a:solidFill>
                <a:ea typeface="맑은 고딕" panose="020B0503020000020004" pitchFamily="50" charset="-127"/>
              </a:rPr>
              <a:t>기업</a:t>
            </a:r>
            <a:r>
              <a:rPr lang="en-US" altLang="ko-KR" sz="1600" b="1" dirty="0">
                <a:solidFill>
                  <a:prstClr val="black"/>
                </a:solidFill>
                <a:ea typeface="맑은 고딕" panose="020B0503020000020004" pitchFamily="50" charset="-127"/>
              </a:rPr>
              <a:t>)</a:t>
            </a:r>
            <a:r>
              <a:rPr lang="ko-KR" altLang="en-US" sz="1600" b="1" dirty="0">
                <a:solidFill>
                  <a:prstClr val="black"/>
                </a:solidFill>
                <a:ea typeface="맑은 고딕" panose="020B0503020000020004" pitchFamily="50" charset="-127"/>
              </a:rPr>
              <a:t>으로 확대 예정</a:t>
            </a:r>
            <a:endParaRPr lang="en-US" altLang="ko-KR" sz="1600" b="1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27658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0</a:t>
            </a:r>
            <a:fld id="{82BE0136-2047-40D9-87F2-CFE6B46815B8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9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8" name="TextBox 30"/>
          <p:cNvSpPr txBox="1">
            <a:spLocks noChangeArrowheads="1"/>
          </p:cNvSpPr>
          <p:nvPr/>
        </p:nvSpPr>
        <p:spPr bwMode="auto">
          <a:xfrm>
            <a:off x="468313" y="267494"/>
            <a:ext cx="75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 smtClean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Ⅰ.</a:t>
            </a:r>
            <a:r>
              <a:rPr kumimoji="0" lang="en-US" altLang="ko-KR" sz="2400" b="1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총론</a:t>
            </a:r>
          </a:p>
        </p:txBody>
      </p:sp>
      <p:pic>
        <p:nvPicPr>
          <p:cNvPr id="6" name="그림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06" y="780876"/>
            <a:ext cx="513715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34"/>
          <p:cNvSpPr txBox="1">
            <a:spLocks noChangeArrowheads="1"/>
          </p:cNvSpPr>
          <p:nvPr/>
        </p:nvSpPr>
        <p:spPr bwMode="auto">
          <a:xfrm>
            <a:off x="1187625" y="875496"/>
            <a:ext cx="189346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</a:rPr>
              <a:t>생각해 봅시다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5206281" y="924892"/>
            <a:ext cx="38862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>
            <a:lvl1pPr marL="609600" indent="-609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z="2000" b="1" dirty="0" smtClean="0">
                <a:solidFill>
                  <a:srgbClr val="006600"/>
                </a:solidFill>
                <a:latin typeface="Arial" charset="0"/>
              </a:rPr>
              <a:t>온천법령  개정  내역</a:t>
            </a:r>
            <a:endParaRPr lang="en-US" altLang="ko-KR" sz="2000" b="1" dirty="0">
              <a:solidFill>
                <a:srgbClr val="006600"/>
              </a:solidFill>
              <a:latin typeface="Arial" charset="0"/>
            </a:endParaRPr>
          </a:p>
        </p:txBody>
      </p:sp>
      <p:sp>
        <p:nvSpPr>
          <p:cNvPr id="14" name="Rectangle 20"/>
          <p:cNvSpPr>
            <a:spLocks/>
          </p:cNvSpPr>
          <p:nvPr/>
        </p:nvSpPr>
        <p:spPr bwMode="auto">
          <a:xfrm>
            <a:off x="755576" y="1473273"/>
            <a:ext cx="8104187" cy="355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543560" bIns="0"/>
          <a:lstStyle/>
          <a:p>
            <a:pPr algn="just">
              <a:lnSpc>
                <a:spcPct val="130000"/>
              </a:lnSpc>
            </a:pPr>
            <a:r>
              <a:rPr lang="ko-KR" altLang="en-US" sz="1600" b="1" dirty="0" smtClean="0">
                <a:ea typeface="맑은 고딕" panose="020B0503020000020004" pitchFamily="50" charset="-127"/>
              </a:rPr>
              <a:t>∞</a:t>
            </a:r>
            <a:r>
              <a:rPr lang="ko-KR" altLang="en-US" sz="1600" b="1" dirty="0" smtClean="0">
                <a:ea typeface="맑은 고딕" panose="020B0503020000020004" pitchFamily="50" charset="-127"/>
                <a:sym typeface="산돌고딕 M"/>
              </a:rPr>
              <a:t> </a:t>
            </a:r>
            <a:r>
              <a:rPr kumimoji="0" lang="ko-KR" altLang="en-US" sz="1600" b="1" dirty="0" smtClean="0">
                <a:ea typeface="맑은 고딕" panose="020B0503020000020004" pitchFamily="50" charset="-127"/>
              </a:rPr>
              <a:t>온천개발절차 </a:t>
            </a:r>
            <a:r>
              <a:rPr kumimoji="0" lang="ko-KR" altLang="en-US" sz="1600" b="1" dirty="0">
                <a:ea typeface="맑은 고딕" panose="020B0503020000020004" pitchFamily="50" charset="-127"/>
              </a:rPr>
              <a:t>간소화</a:t>
            </a:r>
            <a:endParaRPr kumimoji="0" lang="en-US" altLang="ko-KR" sz="1600" b="1" dirty="0">
              <a:ea typeface="맑은 고딕" panose="020B0503020000020004" pitchFamily="50" charset="-127"/>
            </a:endParaRPr>
          </a:p>
          <a:p>
            <a:pPr algn="just">
              <a:lnSpc>
                <a:spcPct val="130000"/>
              </a:lnSpc>
            </a:pPr>
            <a:r>
              <a:rPr kumimoji="0" lang="en-US" altLang="ko-KR" sz="1400" b="1" dirty="0" smtClean="0">
                <a:solidFill>
                  <a:schemeClr val="bg2"/>
                </a:solidFill>
                <a:ea typeface="맑은 고딕" panose="020B0503020000020004" pitchFamily="50" charset="-127"/>
                <a:sym typeface="산돌고딕 M"/>
              </a:rPr>
              <a:t>   </a:t>
            </a:r>
            <a:r>
              <a:rPr kumimoji="0" lang="en-US" altLang="ko-KR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- </a:t>
            </a:r>
            <a:r>
              <a:rPr kumimoji="0"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온천개발계획 승인까지 </a:t>
            </a:r>
            <a:r>
              <a:rPr kumimoji="0" lang="en-US" altLang="ko-KR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6</a:t>
            </a:r>
            <a:r>
              <a:rPr kumimoji="0"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단계를 </a:t>
            </a:r>
            <a:r>
              <a:rPr kumimoji="0" lang="en-US" altLang="ko-KR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3</a:t>
            </a:r>
            <a:r>
              <a:rPr kumimoji="0"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단계로 통합</a:t>
            </a:r>
            <a:r>
              <a:rPr kumimoji="0" lang="en-US" altLang="ko-KR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(4</a:t>
            </a:r>
            <a:r>
              <a:rPr kumimoji="0"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년 → </a:t>
            </a:r>
            <a:r>
              <a:rPr kumimoji="0" lang="en-US" altLang="ko-KR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6</a:t>
            </a:r>
            <a:r>
              <a:rPr kumimoji="0"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개월</a:t>
            </a:r>
            <a:r>
              <a:rPr kumimoji="0" lang="en-US" altLang="ko-KR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)</a:t>
            </a:r>
          </a:p>
          <a:p>
            <a:pPr algn="just">
              <a:lnSpc>
                <a:spcPct val="130000"/>
              </a:lnSpc>
            </a:pPr>
            <a:r>
              <a:rPr lang="en-US" altLang="ko-KR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   </a:t>
            </a:r>
            <a:r>
              <a:rPr kumimoji="0" lang="en-US" altLang="ko-KR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- </a:t>
            </a:r>
            <a:r>
              <a:rPr kumimoji="0" lang="ko-KR" altLang="en-US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온천개발계획 수립주체를 시장</a:t>
            </a:r>
            <a:r>
              <a:rPr kumimoji="0" lang="en-US" altLang="ko-KR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·</a:t>
            </a:r>
            <a:r>
              <a:rPr kumimoji="0" lang="ko-KR" altLang="en-US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군수에서 </a:t>
            </a:r>
            <a:r>
              <a:rPr kumimoji="0"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민간까지 확대</a:t>
            </a:r>
            <a:endParaRPr kumimoji="0" lang="en-US" altLang="ko-KR" sz="1400" b="1" dirty="0">
              <a:solidFill>
                <a:srgbClr val="004C00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30000"/>
              </a:lnSpc>
            </a:pPr>
            <a:r>
              <a:rPr lang="ko-KR" altLang="en-US" sz="1600" b="1" dirty="0" smtClean="0">
                <a:ea typeface="맑은 고딕" panose="020B0503020000020004" pitchFamily="50" charset="-127"/>
              </a:rPr>
              <a:t>∞</a:t>
            </a:r>
            <a:r>
              <a:rPr kumimoji="0" lang="ko-KR" altLang="en-US" sz="1600" b="1" dirty="0" smtClean="0">
                <a:ea typeface="맑은 고딕" panose="020B0503020000020004" pitchFamily="50" charset="-127"/>
                <a:sym typeface="산돌고딕 M"/>
              </a:rPr>
              <a:t> </a:t>
            </a:r>
            <a:r>
              <a:rPr kumimoji="0" lang="ko-KR" altLang="en-US" sz="1600" b="1" dirty="0">
                <a:ea typeface="맑은 고딕" panose="020B0503020000020004" pitchFamily="50" charset="-127"/>
                <a:sym typeface="산돌고딕 M"/>
              </a:rPr>
              <a:t>온천도시지정제도 도입</a:t>
            </a:r>
            <a:endParaRPr kumimoji="0" lang="en-US" altLang="ko-KR" sz="1600" b="1" dirty="0">
              <a:ea typeface="맑은 고딕" panose="020B0503020000020004" pitchFamily="50" charset="-127"/>
              <a:sym typeface="산돌고딕 M"/>
            </a:endParaRPr>
          </a:p>
          <a:p>
            <a:pPr>
              <a:lnSpc>
                <a:spcPct val="130000"/>
              </a:lnSpc>
              <a:buSzPct val="75000"/>
            </a:pPr>
            <a:r>
              <a:rPr kumimoji="0" lang="en-US" altLang="ko-KR" sz="1400" b="1" dirty="0" smtClean="0">
                <a:solidFill>
                  <a:schemeClr val="bg2"/>
                </a:solidFill>
                <a:ea typeface="맑은 고딕" panose="020B0503020000020004" pitchFamily="50" charset="-127"/>
                <a:sym typeface="산돌고딕 M"/>
              </a:rPr>
              <a:t>   </a:t>
            </a:r>
            <a:r>
              <a:rPr kumimoji="0" lang="en-US" altLang="ko-KR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- </a:t>
            </a:r>
            <a:r>
              <a:rPr kumimoji="0"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지역활성화가 예상되는 온천지역을 온천도시로 지정할 수 있는 </a:t>
            </a:r>
            <a:r>
              <a:rPr kumimoji="0" lang="ko-KR" altLang="en-US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근거 마련</a:t>
            </a:r>
            <a:endParaRPr kumimoji="0" lang="en-US" altLang="ko-KR" sz="1400" b="1" dirty="0" smtClean="0">
              <a:solidFill>
                <a:srgbClr val="004C00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30000"/>
              </a:lnSpc>
            </a:pPr>
            <a:r>
              <a:rPr lang="ko-KR" altLang="en-US" sz="1600" b="1" dirty="0">
                <a:ea typeface="맑은 고딕" panose="020B0503020000020004" pitchFamily="50" charset="-127"/>
              </a:rPr>
              <a:t>∞</a:t>
            </a:r>
            <a:r>
              <a:rPr lang="ko-KR" altLang="en-US" sz="1600" b="1" dirty="0">
                <a:ea typeface="맑은 고딕" panose="020B0503020000020004" pitchFamily="50" charset="-127"/>
                <a:sym typeface="산돌고딕 M"/>
              </a:rPr>
              <a:t> </a:t>
            </a:r>
            <a:r>
              <a:rPr lang="ko-KR" altLang="en-US" sz="1600" b="1" dirty="0" err="1" smtClean="0">
                <a:ea typeface="맑은 고딕" panose="020B0503020000020004" pitchFamily="50" charset="-127"/>
              </a:rPr>
              <a:t>온천우선이용권자에</a:t>
            </a:r>
            <a:r>
              <a:rPr lang="ko-KR" altLang="en-US" sz="1600" b="1" dirty="0" smtClean="0">
                <a:ea typeface="맑은 고딕" panose="020B0503020000020004" pitchFamily="50" charset="-127"/>
              </a:rPr>
              <a:t> </a:t>
            </a:r>
            <a:r>
              <a:rPr lang="ko-KR" altLang="en-US" sz="1600" b="1" dirty="0">
                <a:ea typeface="맑은 고딕" panose="020B0503020000020004" pitchFamily="50" charset="-127"/>
              </a:rPr>
              <a:t>의한 </a:t>
            </a:r>
            <a:r>
              <a:rPr lang="ko-KR" altLang="en-US" sz="1600" b="1" dirty="0" err="1" smtClean="0">
                <a:ea typeface="맑은 고딕" panose="020B0503020000020004" pitchFamily="50" charset="-127"/>
              </a:rPr>
              <a:t>온천공보호구역</a:t>
            </a:r>
            <a:r>
              <a:rPr lang="ko-KR" altLang="en-US" sz="1600" b="1" dirty="0" smtClean="0">
                <a:ea typeface="맑은 고딕" panose="020B0503020000020004" pitchFamily="50" charset="-127"/>
              </a:rPr>
              <a:t> </a:t>
            </a:r>
            <a:r>
              <a:rPr lang="ko-KR" altLang="en-US" sz="1600" b="1" dirty="0">
                <a:ea typeface="맑은 고딕" panose="020B0503020000020004" pitchFamily="50" charset="-127"/>
              </a:rPr>
              <a:t>지정 가능</a:t>
            </a:r>
            <a:endParaRPr lang="en-US" altLang="ko-KR" sz="1600" b="1" dirty="0">
              <a:ea typeface="맑은 고딕" panose="020B0503020000020004" pitchFamily="50" charset="-127"/>
            </a:endParaRPr>
          </a:p>
          <a:p>
            <a:pPr algn="just">
              <a:lnSpc>
                <a:spcPct val="130000"/>
              </a:lnSpc>
            </a:pPr>
            <a:r>
              <a:rPr lang="en-US" altLang="ko-KR" sz="1400" b="1" dirty="0" smtClean="0">
                <a:solidFill>
                  <a:schemeClr val="bg2"/>
                </a:solidFill>
                <a:ea typeface="맑은 고딕" panose="020B0503020000020004" pitchFamily="50" charset="-127"/>
                <a:sym typeface="산돌고딕 M"/>
              </a:rPr>
              <a:t>   </a:t>
            </a:r>
            <a:r>
              <a:rPr lang="en-US" altLang="ko-KR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- </a:t>
            </a:r>
            <a:r>
              <a:rPr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온천발견신고 수리일 부터 </a:t>
            </a:r>
            <a:r>
              <a:rPr lang="en-US" altLang="ko-KR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6</a:t>
            </a:r>
            <a:r>
              <a:rPr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개월 이내에 관할 시장</a:t>
            </a:r>
            <a:r>
              <a:rPr lang="en-US" altLang="ko-KR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·</a:t>
            </a:r>
            <a:r>
              <a:rPr lang="ko-KR" altLang="en-US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군수가 지정절차를</a:t>
            </a:r>
            <a:endParaRPr lang="en-US" altLang="ko-KR" sz="1400" b="1" dirty="0" smtClean="0">
              <a:solidFill>
                <a:srgbClr val="004C00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30000"/>
              </a:lnSpc>
            </a:pPr>
            <a:r>
              <a:rPr lang="en-US" altLang="ko-KR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    </a:t>
            </a:r>
            <a:r>
              <a:rPr lang="ko-KR" altLang="en-US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이행하지 않은 경우  온천우선이용권자가 </a:t>
            </a:r>
            <a:r>
              <a:rPr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직접 </a:t>
            </a:r>
            <a:r>
              <a:rPr lang="ko-KR" altLang="en-US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시</a:t>
            </a:r>
            <a:r>
              <a:rPr lang="en-US" altLang="ko-KR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 · </a:t>
            </a:r>
            <a:r>
              <a:rPr lang="ko-KR" altLang="en-US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도지사에게 </a:t>
            </a:r>
            <a:r>
              <a:rPr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신청이 </a:t>
            </a:r>
            <a:r>
              <a:rPr lang="ko-KR" altLang="en-US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가능</a:t>
            </a:r>
            <a:endParaRPr lang="en-US" altLang="ko-KR" sz="1400" b="1" dirty="0" smtClean="0">
              <a:solidFill>
                <a:srgbClr val="004C00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30000"/>
              </a:lnSpc>
            </a:pPr>
            <a:r>
              <a:rPr lang="ko-KR" altLang="en-US" sz="1600" b="1" dirty="0">
                <a:ea typeface="맑은 고딕" panose="020B0503020000020004" pitchFamily="50" charset="-127"/>
              </a:rPr>
              <a:t>∞</a:t>
            </a:r>
            <a:r>
              <a:rPr lang="ko-KR" altLang="en-US" sz="1600" b="1" dirty="0">
                <a:ea typeface="맑은 고딕" panose="020B0503020000020004" pitchFamily="50" charset="-127"/>
                <a:sym typeface="산돌고딕 M"/>
              </a:rPr>
              <a:t> </a:t>
            </a:r>
            <a:r>
              <a:rPr lang="ko-KR" altLang="en-US" sz="1600" b="1" dirty="0" smtClean="0">
                <a:ea typeface="맑은 고딕" panose="020B0503020000020004" pitchFamily="50" charset="-127"/>
                <a:sym typeface="산돌고딕 M"/>
              </a:rPr>
              <a:t>온천자원관측 </a:t>
            </a:r>
            <a:r>
              <a:rPr lang="ko-KR" altLang="en-US" sz="1600" b="1" dirty="0">
                <a:ea typeface="맑은 고딕" panose="020B0503020000020004" pitchFamily="50" charset="-127"/>
                <a:sym typeface="산돌고딕 M"/>
              </a:rPr>
              <a:t>정보체계 구축 규정 신설</a:t>
            </a:r>
            <a:endParaRPr lang="en-US" altLang="ko-KR" sz="1600" b="1" dirty="0">
              <a:ea typeface="맑은 고딕" panose="020B0503020000020004" pitchFamily="50" charset="-127"/>
              <a:sym typeface="산돌고딕 M"/>
            </a:endParaRPr>
          </a:p>
          <a:p>
            <a:pPr algn="just">
              <a:lnSpc>
                <a:spcPct val="130000"/>
              </a:lnSpc>
            </a:pPr>
            <a:r>
              <a:rPr lang="en-US" altLang="ko-KR" sz="1400" b="1" dirty="0">
                <a:solidFill>
                  <a:schemeClr val="bg2"/>
                </a:solidFill>
                <a:ea typeface="맑은 고딕" panose="020B0503020000020004" pitchFamily="50" charset="-127"/>
                <a:sym typeface="산돌고딕 M"/>
              </a:rPr>
              <a:t>     </a:t>
            </a:r>
            <a:r>
              <a:rPr lang="en-US" altLang="ko-KR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- </a:t>
            </a:r>
            <a:r>
              <a:rPr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전자적 온천자원관측시스템 설치규정을 신설하여 매시간 단위로 </a:t>
            </a:r>
            <a:r>
              <a:rPr lang="ko-KR" altLang="en-US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측정</a:t>
            </a:r>
            <a:endParaRPr lang="en-US" altLang="ko-KR" sz="1400" b="1" dirty="0" smtClean="0">
              <a:solidFill>
                <a:srgbClr val="004C00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30000"/>
              </a:lnSpc>
            </a:pPr>
            <a:r>
              <a:rPr lang="ko-KR" altLang="en-US" sz="1600" b="1" dirty="0">
                <a:ea typeface="맑은 고딕" panose="020B0503020000020004" pitchFamily="50" charset="-127"/>
              </a:rPr>
              <a:t>∞</a:t>
            </a:r>
            <a:r>
              <a:rPr lang="ko-KR" altLang="en-US" sz="1600" b="1" dirty="0">
                <a:ea typeface="맑은 고딕" panose="020B0503020000020004" pitchFamily="50" charset="-127"/>
                <a:sym typeface="산돌고딕 M"/>
              </a:rPr>
              <a:t> 온천 성분검사 주기 조정</a:t>
            </a:r>
            <a:endParaRPr lang="en-US" altLang="ko-KR" sz="1600" b="1" dirty="0">
              <a:ea typeface="맑은 고딕" panose="020B0503020000020004" pitchFamily="50" charset="-127"/>
              <a:sym typeface="산돌고딕 M"/>
            </a:endParaRPr>
          </a:p>
          <a:p>
            <a:pPr algn="just">
              <a:lnSpc>
                <a:spcPct val="130000"/>
              </a:lnSpc>
            </a:pPr>
            <a:r>
              <a:rPr lang="en-US" altLang="ko-KR" sz="1400" b="1" dirty="0">
                <a:solidFill>
                  <a:schemeClr val="bg2"/>
                </a:solidFill>
                <a:ea typeface="맑은 고딕" panose="020B0503020000020004" pitchFamily="50" charset="-127"/>
                <a:sym typeface="산돌고딕 M"/>
              </a:rPr>
              <a:t>    </a:t>
            </a:r>
            <a:r>
              <a:rPr lang="en-US" altLang="ko-KR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- 1</a:t>
            </a:r>
            <a:r>
              <a:rPr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년마다 시행하는 성분검사를 </a:t>
            </a:r>
            <a:r>
              <a:rPr lang="en-US" altLang="ko-KR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5</a:t>
            </a:r>
            <a:r>
              <a:rPr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년에 </a:t>
            </a:r>
            <a:r>
              <a:rPr lang="en-US" altLang="ko-KR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1</a:t>
            </a:r>
            <a:r>
              <a:rPr lang="ko-KR" altLang="en-US" sz="1400" b="1" dirty="0">
                <a:solidFill>
                  <a:srgbClr val="004C00"/>
                </a:solidFill>
                <a:ea typeface="맑은 고딕" panose="020B0503020000020004" pitchFamily="50" charset="-127"/>
              </a:rPr>
              <a:t>번 시행하도록 </a:t>
            </a:r>
            <a:r>
              <a:rPr lang="ko-KR" altLang="en-US" sz="1400" b="1" dirty="0" smtClean="0">
                <a:solidFill>
                  <a:srgbClr val="004C00"/>
                </a:solidFill>
                <a:ea typeface="맑은 고딕" panose="020B0503020000020004" pitchFamily="50" charset="-127"/>
              </a:rPr>
              <a:t>변경</a:t>
            </a:r>
            <a:endParaRPr lang="en-US" altLang="ko-KR" sz="1400" b="1" dirty="0">
              <a:solidFill>
                <a:srgbClr val="004C00"/>
              </a:solidFill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80438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2" name="WordArt 6"/>
          <p:cNvSpPr>
            <a:spLocks noChangeArrowheads="1" noChangeShapeType="1" noTextEdit="1"/>
          </p:cNvSpPr>
          <p:nvPr/>
        </p:nvSpPr>
        <p:spPr bwMode="gray">
          <a:xfrm>
            <a:off x="4139952" y="2085696"/>
            <a:ext cx="3744416" cy="64807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 eaLnBrk="0" latinLnBrk="0" hangingPunct="0"/>
            <a:r>
              <a:rPr lang="ko-KR" altLang="en-US" sz="3600" b="1" kern="10" dirty="0" smtClean="0"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086C2"/>
                    </a:gs>
                    <a:gs pos="100000">
                      <a:srgbClr val="DE8848"/>
                    </a:gs>
                  </a:gsLst>
                  <a:lin ang="0" scaled="1"/>
                </a:gradFill>
                <a:effectLst>
                  <a:outerShdw dist="71842" dir="2700000" algn="ctr" rotWithShape="0">
                    <a:srgbClr val="003366">
                      <a:alpha val="50000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  <a:cs typeface="Arial"/>
              </a:rPr>
              <a:t>벌칙</a:t>
            </a:r>
            <a:r>
              <a:rPr lang="en-US" altLang="ko-KR" sz="3600" b="1" kern="10" dirty="0" smtClean="0"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086C2"/>
                    </a:gs>
                    <a:gs pos="100000">
                      <a:srgbClr val="DE8848"/>
                    </a:gs>
                  </a:gsLst>
                  <a:lin ang="0" scaled="1"/>
                </a:gradFill>
                <a:effectLst>
                  <a:outerShdw dist="71842" dir="2700000" algn="ctr" rotWithShape="0">
                    <a:srgbClr val="003366">
                      <a:alpha val="50000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  <a:cs typeface="Arial"/>
              </a:rPr>
              <a:t>, </a:t>
            </a:r>
            <a:r>
              <a:rPr lang="ko-KR" altLang="en-US" sz="3600" b="1" kern="10" dirty="0" smtClean="0"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086C2"/>
                    </a:gs>
                    <a:gs pos="100000">
                      <a:srgbClr val="DE8848"/>
                    </a:gs>
                  </a:gsLst>
                  <a:lin ang="0" scaled="1"/>
                </a:gradFill>
                <a:effectLst>
                  <a:outerShdw dist="71842" dir="2700000" algn="ctr" rotWithShape="0">
                    <a:srgbClr val="003366">
                      <a:alpha val="50000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  <a:cs typeface="Arial"/>
              </a:rPr>
              <a:t>과태료</a:t>
            </a:r>
          </a:p>
        </p:txBody>
      </p:sp>
    </p:spTree>
    <p:extLst>
      <p:ext uri="{BB962C8B-B14F-4D97-AF65-F5344CB8AC3E}">
        <p14:creationId xmlns:p14="http://schemas.microsoft.com/office/powerpoint/2010/main" xmlns="" val="4933892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2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6BD8409F-32F0-489C-B99F-DCB54BAE4E8E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91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40291" name="그룹 14"/>
          <p:cNvGrpSpPr>
            <a:grpSpLocks/>
          </p:cNvGrpSpPr>
          <p:nvPr/>
        </p:nvGrpSpPr>
        <p:grpSpPr bwMode="auto">
          <a:xfrm>
            <a:off x="684214" y="880433"/>
            <a:ext cx="7559675" cy="1797491"/>
            <a:chOff x="713021" y="1862609"/>
            <a:chExt cx="7560236" cy="2604553"/>
          </a:xfrm>
        </p:grpSpPr>
        <p:sp>
          <p:nvSpPr>
            <p:cNvPr id="16" name="직사각형 6"/>
            <p:cNvSpPr/>
            <p:nvPr/>
          </p:nvSpPr>
          <p:spPr>
            <a:xfrm>
              <a:off x="978153" y="1898026"/>
              <a:ext cx="5639218" cy="345042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3" name="모서리가 둥근 직사각형 22"/>
            <p:cNvSpPr/>
            <p:nvPr/>
          </p:nvSpPr>
          <p:spPr>
            <a:xfrm>
              <a:off x="827329" y="2243068"/>
              <a:ext cx="7430051" cy="184252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713021" y="2015340"/>
              <a:ext cx="273070" cy="143193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5" name="직각 삼각형 24"/>
            <p:cNvSpPr>
              <a:spLocks noChangeArrowheads="1"/>
            </p:cNvSpPr>
            <p:nvPr/>
          </p:nvSpPr>
          <p:spPr bwMode="auto">
            <a:xfrm flipH="1" flipV="1">
              <a:off x="713021" y="2157604"/>
              <a:ext cx="71442" cy="72673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0312" name="직사각형 25"/>
            <p:cNvSpPr>
              <a:spLocks noChangeArrowheads="1"/>
            </p:cNvSpPr>
            <p:nvPr/>
          </p:nvSpPr>
          <p:spPr bwMode="auto">
            <a:xfrm>
              <a:off x="855907" y="2438016"/>
              <a:ext cx="7417350" cy="2029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/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굴착 허가를 받지 아니하고 토지를 굴착한 자 또는 온천굴착신고를 하지 아니한 자 </a:t>
              </a:r>
            </a:p>
            <a:p>
              <a:pPr algn="just"/>
              <a:endParaRPr lang="ko-KR" altLang="en-US" sz="1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온천이용허가를 받지 아니하고 온천을 이용한 자 </a:t>
              </a:r>
            </a:p>
            <a:p>
              <a:pPr algn="just"/>
              <a:endParaRPr lang="en-US" altLang="ko-KR" sz="1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보양온천의 지정을 받지 아니하고 보양온천의 표시를 한 자</a:t>
              </a:r>
            </a:p>
            <a:p>
              <a:pPr algn="just"/>
              <a:endParaRPr lang="en-US" altLang="ko-KR" sz="1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온천이용허가를 받지</a:t>
              </a:r>
              <a:r>
                <a:rPr lang="ko-KR" altLang="en-US" sz="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아니하고 온천이용허가를 받은</a:t>
              </a:r>
              <a:r>
                <a:rPr lang="ko-KR" altLang="en-US" sz="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것으로</a:t>
              </a:r>
              <a:r>
                <a:rPr lang="ko-KR" altLang="en-US" sz="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잘못 인식될</a:t>
              </a:r>
              <a:r>
                <a:rPr lang="ko-KR" altLang="en-US" sz="6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우려가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있는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행위를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하거나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온천과</a:t>
              </a:r>
              <a:endParaRPr lang="en-US" altLang="ko-KR" sz="11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관련된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거짓 과장의 표시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광고 행위를 한 자</a:t>
              </a:r>
            </a:p>
            <a:p>
              <a:pPr algn="just"/>
              <a:endParaRPr lang="en-US" altLang="ko-KR" sz="1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온천발견신고를 거짓으로 한 자</a:t>
              </a:r>
            </a:p>
            <a:p>
              <a:pPr algn="just"/>
              <a:endPara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0313" name="직사각형 26"/>
            <p:cNvSpPr>
              <a:spLocks noChangeArrowheads="1"/>
            </p:cNvSpPr>
            <p:nvPr/>
          </p:nvSpPr>
          <p:spPr bwMode="auto">
            <a:xfrm>
              <a:off x="1019431" y="1862609"/>
              <a:ext cx="5166109" cy="468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1. 2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년 이하의 징역 또는 </a:t>
              </a:r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2</a:t>
              </a:r>
              <a:r>
                <a:rPr lang="ko-KR" altLang="en-US" sz="1500" b="1" dirty="0" err="1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천만원</a:t>
              </a:r>
              <a:r>
                <a:rPr lang="ko-KR" altLang="en-US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이하 벌금 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32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endParaRPr lang="en-US" altLang="ko-KR" sz="15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140293" name="그룹 16"/>
          <p:cNvGrpSpPr>
            <a:grpSpLocks/>
          </p:cNvGrpSpPr>
          <p:nvPr/>
        </p:nvGrpSpPr>
        <p:grpSpPr bwMode="auto">
          <a:xfrm>
            <a:off x="755650" y="2536617"/>
            <a:ext cx="7543800" cy="1007875"/>
            <a:chOff x="713021" y="1839107"/>
            <a:chExt cx="7543842" cy="1393265"/>
          </a:xfrm>
        </p:grpSpPr>
        <p:sp>
          <p:nvSpPr>
            <p:cNvPr id="18" name="직사각형 6"/>
            <p:cNvSpPr/>
            <p:nvPr/>
          </p:nvSpPr>
          <p:spPr>
            <a:xfrm>
              <a:off x="978135" y="1899197"/>
              <a:ext cx="5783294" cy="342346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9" name="모서리가 둥근 직사각형 18"/>
            <p:cNvSpPr/>
            <p:nvPr/>
          </p:nvSpPr>
          <p:spPr>
            <a:xfrm>
              <a:off x="827322" y="2241543"/>
              <a:ext cx="7429541" cy="990829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713021" y="2016055"/>
              <a:ext cx="273052" cy="144839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1" name="직각 삼각형 20"/>
            <p:cNvSpPr>
              <a:spLocks noChangeArrowheads="1"/>
            </p:cNvSpPr>
            <p:nvPr/>
          </p:nvSpPr>
          <p:spPr bwMode="auto">
            <a:xfrm flipH="1" flipV="1">
              <a:off x="713021" y="2159248"/>
              <a:ext cx="71438" cy="70773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0306" name="직사각형 21"/>
            <p:cNvSpPr>
              <a:spLocks noChangeArrowheads="1"/>
            </p:cNvSpPr>
            <p:nvPr/>
          </p:nvSpPr>
          <p:spPr bwMode="auto">
            <a:xfrm>
              <a:off x="970197" y="2330421"/>
              <a:ext cx="7196178" cy="893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허가를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받지 아니하고 동력장치를 설치한 자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온천원보호지구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또는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온천공보호구역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내에서 무단으로 지하수를 개발한 자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온천이용허가를 받은 수량을 초과하여 온천수를 사용한 자</a:t>
              </a:r>
            </a:p>
          </p:txBody>
        </p:sp>
        <p:sp>
          <p:nvSpPr>
            <p:cNvPr id="140307" name="직사각형 27"/>
            <p:cNvSpPr>
              <a:spLocks noChangeArrowheads="1"/>
            </p:cNvSpPr>
            <p:nvPr/>
          </p:nvSpPr>
          <p:spPr bwMode="auto">
            <a:xfrm>
              <a:off x="1019410" y="1839107"/>
              <a:ext cx="5238779" cy="446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2. 1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년 이하의 징역 또는 </a:t>
              </a:r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500" b="1" dirty="0" err="1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천만원</a:t>
              </a:r>
              <a:r>
                <a:rPr lang="ko-KR" altLang="en-US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이하 벌금</a:t>
              </a:r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33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</p:txBody>
        </p:sp>
      </p:grpSp>
      <p:sp>
        <p:nvSpPr>
          <p:cNvPr id="140294" name="TextBox 29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Ⅳ.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벌칙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,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과태료 </a:t>
            </a:r>
          </a:p>
        </p:txBody>
      </p:sp>
      <p:grpSp>
        <p:nvGrpSpPr>
          <p:cNvPr id="140295" name="그룹 16"/>
          <p:cNvGrpSpPr>
            <a:grpSpLocks/>
          </p:cNvGrpSpPr>
          <p:nvPr/>
        </p:nvGrpSpPr>
        <p:grpSpPr bwMode="auto">
          <a:xfrm>
            <a:off x="755650" y="3688745"/>
            <a:ext cx="7543800" cy="1168947"/>
            <a:chOff x="713021" y="1863225"/>
            <a:chExt cx="7543842" cy="1617312"/>
          </a:xfrm>
        </p:grpSpPr>
        <p:sp>
          <p:nvSpPr>
            <p:cNvPr id="27" name="직사각형 6"/>
            <p:cNvSpPr/>
            <p:nvPr/>
          </p:nvSpPr>
          <p:spPr>
            <a:xfrm>
              <a:off x="978135" y="1899206"/>
              <a:ext cx="5783294" cy="342640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8" name="모서리가 둥근 직사각형 27"/>
            <p:cNvSpPr/>
            <p:nvPr/>
          </p:nvSpPr>
          <p:spPr>
            <a:xfrm>
              <a:off x="827322" y="2241845"/>
              <a:ext cx="7429541" cy="123869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713021" y="2016165"/>
              <a:ext cx="273052" cy="144963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0" name="직각 삼각형 29"/>
            <p:cNvSpPr>
              <a:spLocks noChangeArrowheads="1"/>
            </p:cNvSpPr>
            <p:nvPr/>
          </p:nvSpPr>
          <p:spPr bwMode="auto">
            <a:xfrm flipH="1" flipV="1">
              <a:off x="713021" y="2159480"/>
              <a:ext cx="71438" cy="70835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0300" name="직사각형 21"/>
            <p:cNvSpPr>
              <a:spLocks noChangeArrowheads="1"/>
            </p:cNvSpPr>
            <p:nvPr/>
          </p:nvSpPr>
          <p:spPr bwMode="auto">
            <a:xfrm>
              <a:off x="970197" y="2330800"/>
              <a:ext cx="7196178" cy="1149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수문관측시설을 설치하지 아니한 자 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온천이용허가를 받은 자가 지하수를 섞어서 사용하거나 온천자원의 보존관리를 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위한 시장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군수의 개선명령을 이행하지 아니한 자 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일정기간 내에 수질 검사 및 성분검사를 하지 아니한 자 </a:t>
              </a:r>
            </a:p>
          </p:txBody>
        </p:sp>
        <p:sp>
          <p:nvSpPr>
            <p:cNvPr id="140301" name="직사각형 27"/>
            <p:cNvSpPr>
              <a:spLocks noChangeArrowheads="1"/>
            </p:cNvSpPr>
            <p:nvPr/>
          </p:nvSpPr>
          <p:spPr bwMode="auto">
            <a:xfrm>
              <a:off x="1019410" y="1863225"/>
              <a:ext cx="5238779" cy="447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3. 300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만원 이하 벌금 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34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8118BA02-ED37-426A-804D-356DEB0EEB4C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92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41315" name="그룹 14"/>
          <p:cNvGrpSpPr>
            <a:grpSpLocks/>
          </p:cNvGrpSpPr>
          <p:nvPr/>
        </p:nvGrpSpPr>
        <p:grpSpPr bwMode="auto">
          <a:xfrm>
            <a:off x="684213" y="843558"/>
            <a:ext cx="7560171" cy="1368152"/>
            <a:chOff x="713021" y="1805416"/>
            <a:chExt cx="7560213" cy="2077426"/>
          </a:xfrm>
        </p:grpSpPr>
        <p:sp>
          <p:nvSpPr>
            <p:cNvPr id="16" name="직사각형 6"/>
            <p:cNvSpPr/>
            <p:nvPr/>
          </p:nvSpPr>
          <p:spPr>
            <a:xfrm>
              <a:off x="978134" y="1898522"/>
              <a:ext cx="5638831" cy="343494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3" name="모서리가 둥근 직사각형 22"/>
            <p:cNvSpPr/>
            <p:nvPr/>
          </p:nvSpPr>
          <p:spPr>
            <a:xfrm>
              <a:off x="827322" y="2242017"/>
              <a:ext cx="7429541" cy="164082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713021" y="2016034"/>
              <a:ext cx="273052" cy="142821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5" name="직각 삼각형 24"/>
            <p:cNvSpPr>
              <a:spLocks noChangeArrowheads="1"/>
            </p:cNvSpPr>
            <p:nvPr/>
          </p:nvSpPr>
          <p:spPr bwMode="auto">
            <a:xfrm flipH="1" flipV="1">
              <a:off x="713021" y="2157534"/>
              <a:ext cx="71437" cy="72654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1329" name="직사각형 25"/>
            <p:cNvSpPr>
              <a:spLocks noChangeArrowheads="1"/>
            </p:cNvSpPr>
            <p:nvPr/>
          </p:nvSpPr>
          <p:spPr bwMode="auto">
            <a:xfrm>
              <a:off x="856393" y="2242769"/>
              <a:ext cx="7416841" cy="1542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온천이용시설 내에 수질검사 및 성분검사결과와 온천의 온도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금기증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음용시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주의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사항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등을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게시하지</a:t>
              </a:r>
              <a:endParaRPr lang="en-US" altLang="ko-KR" sz="12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아니하는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자</a:t>
              </a: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관계공무원의 온천이용시설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출입시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필요한 사항의 보고를 하지 아니하거나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거짓으로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보고한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자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검사를</a:t>
              </a:r>
              <a:endParaRPr lang="en-US" altLang="ko-KR" sz="12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거부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방해 또는 기피한 자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온천종사자 교육을 받지 아니한 자 </a:t>
              </a:r>
            </a:p>
          </p:txBody>
        </p:sp>
        <p:sp>
          <p:nvSpPr>
            <p:cNvPr id="141330" name="직사각형 26"/>
            <p:cNvSpPr>
              <a:spLocks noChangeArrowheads="1"/>
            </p:cNvSpPr>
            <p:nvPr/>
          </p:nvSpPr>
          <p:spPr bwMode="auto">
            <a:xfrm>
              <a:off x="1019410" y="1805416"/>
              <a:ext cx="5165754" cy="490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4. </a:t>
              </a:r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200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만원 이하 과태료 </a:t>
              </a:r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(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37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endParaRPr lang="en-US" altLang="ko-KR" sz="15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141317" name="그룹 16"/>
          <p:cNvGrpSpPr>
            <a:grpSpLocks/>
          </p:cNvGrpSpPr>
          <p:nvPr/>
        </p:nvGrpSpPr>
        <p:grpSpPr bwMode="auto">
          <a:xfrm>
            <a:off x="700608" y="2283718"/>
            <a:ext cx="7543800" cy="2706762"/>
            <a:chOff x="713021" y="1837473"/>
            <a:chExt cx="7543842" cy="3754768"/>
          </a:xfrm>
        </p:grpSpPr>
        <p:sp>
          <p:nvSpPr>
            <p:cNvPr id="18" name="직사각형 6"/>
            <p:cNvSpPr/>
            <p:nvPr/>
          </p:nvSpPr>
          <p:spPr>
            <a:xfrm>
              <a:off x="978135" y="1895142"/>
              <a:ext cx="5783294" cy="341883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9" name="모서리가 둥근 직사각형 18"/>
            <p:cNvSpPr/>
            <p:nvPr/>
          </p:nvSpPr>
          <p:spPr>
            <a:xfrm>
              <a:off x="827322" y="2241119"/>
              <a:ext cx="7429541" cy="335112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713021" y="2016501"/>
              <a:ext cx="273052" cy="145342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1" name="직각 삼각형 20"/>
            <p:cNvSpPr>
              <a:spLocks noChangeArrowheads="1"/>
            </p:cNvSpPr>
            <p:nvPr/>
          </p:nvSpPr>
          <p:spPr bwMode="auto">
            <a:xfrm flipH="1" flipV="1">
              <a:off x="713021" y="2159439"/>
              <a:ext cx="71438" cy="70824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1323" name="직사각형 21"/>
            <p:cNvSpPr>
              <a:spLocks noChangeArrowheads="1"/>
            </p:cNvSpPr>
            <p:nvPr/>
          </p:nvSpPr>
          <p:spPr bwMode="auto">
            <a:xfrm>
              <a:off x="970197" y="2330304"/>
              <a:ext cx="7196178" cy="3180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/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수질검사 및 성분검사 결과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또는 음용상 주의사항 미 게시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19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 제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3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항 위반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  <a:p>
              <a:pPr algn="just"/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수질 및 성분검사 결과 미 게시한 경우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10 -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20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만원</a:t>
              </a:r>
              <a:endParaRPr lang="en-US" altLang="ko-KR" sz="11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음용상 주의사항 미 게시한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경우      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20 - 30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만원</a:t>
              </a:r>
              <a:endParaRPr lang="en-US" altLang="ko-KR" sz="11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endParaRPr lang="en-US" altLang="ko-KR" sz="11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1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거짓보고 또는 검사거부 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및 방해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25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 제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항 위반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  <a:p>
              <a:pPr algn="just"/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보고를 하지 아니한 경우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10 - 20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만원</a:t>
              </a:r>
              <a:endParaRPr lang="en-US" altLang="ko-KR" sz="11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거짓 보고한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경우            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20 - 40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만원</a:t>
              </a:r>
              <a:endParaRPr lang="en-US" altLang="ko-KR" sz="11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검사 거부</a:t>
              </a:r>
              <a:r>
                <a:rPr lang="en-US" altLang="ko-KR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방해</a:t>
              </a:r>
              <a:r>
                <a:rPr lang="en-US" altLang="ko-KR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기피한 경우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30 - 50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만원</a:t>
              </a:r>
              <a:endParaRPr lang="en-US" altLang="ko-KR" sz="11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endParaRPr lang="en-US" altLang="ko-KR" sz="11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100" b="1" dirty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온천종사자 교육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을 이수하지 아니한 경우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26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 제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항 위반</a:t>
              </a:r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  <a:p>
              <a:pPr algn="just"/>
              <a:r>
                <a:rPr lang="en-US" altLang="ko-KR" sz="11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en-US" altLang="ko-KR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회 위반한 경우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  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10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만원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- 20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만원</a:t>
              </a:r>
              <a:endParaRPr lang="en-US" altLang="ko-KR" sz="11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en-US" altLang="ko-KR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</a:t>
              </a:r>
              <a:r>
                <a:rPr lang="ko-KR" altLang="en-US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회 이상 위반한 경우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30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만원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- 100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만원</a:t>
              </a:r>
              <a:endParaRPr lang="en-US" altLang="ko-KR" sz="11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en-US" altLang="ko-KR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3</a:t>
              </a:r>
              <a:r>
                <a:rPr lang="ko-KR" altLang="en-US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회 이상 위반한 경우 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: 50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만원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- 200</a:t>
              </a:r>
              <a:r>
                <a:rPr lang="ko-KR" altLang="en-US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만원</a:t>
              </a:r>
              <a:endParaRPr lang="ko-KR" altLang="en-US" sz="11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1324" name="직사각형 27"/>
            <p:cNvSpPr>
              <a:spLocks noChangeArrowheads="1"/>
            </p:cNvSpPr>
            <p:nvPr/>
          </p:nvSpPr>
          <p:spPr bwMode="auto">
            <a:xfrm>
              <a:off x="1020121" y="1837473"/>
              <a:ext cx="5237547" cy="448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5. </a:t>
              </a:r>
              <a:r>
                <a:rPr lang="ko-KR" altLang="en-US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과태료 부과기준</a:t>
              </a:r>
              <a:endParaRPr lang="en-US" altLang="ko-KR" sz="15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22" name="TextBox 29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Ⅳ.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벌칙</a:t>
            </a:r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,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과태료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2" name="WordArt 6"/>
          <p:cNvSpPr>
            <a:spLocks noChangeArrowheads="1" noChangeShapeType="1" noTextEdit="1"/>
          </p:cNvSpPr>
          <p:nvPr/>
        </p:nvSpPr>
        <p:spPr bwMode="gray">
          <a:xfrm>
            <a:off x="3995936" y="1977684"/>
            <a:ext cx="3672408" cy="66607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 eaLnBrk="0" latinLnBrk="0" hangingPunct="0"/>
            <a:r>
              <a:rPr lang="ko-KR" altLang="en-US" sz="3600" b="1" kern="10" dirty="0" smtClean="0"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086C2"/>
                    </a:gs>
                    <a:gs pos="100000">
                      <a:srgbClr val="DE8848"/>
                    </a:gs>
                  </a:gsLst>
                  <a:lin ang="0" scaled="1"/>
                </a:gradFill>
                <a:effectLst>
                  <a:outerShdw dist="71842" dir="2700000" algn="ctr" rotWithShape="0">
                    <a:srgbClr val="003366">
                      <a:alpha val="50000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  <a:cs typeface="Arial"/>
              </a:rPr>
              <a:t>온천종사자 교육</a:t>
            </a:r>
          </a:p>
        </p:txBody>
      </p:sp>
    </p:spTree>
    <p:extLst>
      <p:ext uri="{BB962C8B-B14F-4D97-AF65-F5344CB8AC3E}">
        <p14:creationId xmlns:p14="http://schemas.microsoft.com/office/powerpoint/2010/main" xmlns="" val="25945047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2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C67F673C-C62D-4B6A-91EC-4AC12AA4E9B3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94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42340" name="TextBox 29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Ⅴ.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온천종사자 교육</a:t>
            </a:r>
          </a:p>
        </p:txBody>
      </p:sp>
      <p:grpSp>
        <p:nvGrpSpPr>
          <p:cNvPr id="142341" name="그룹 16"/>
          <p:cNvGrpSpPr>
            <a:grpSpLocks/>
          </p:cNvGrpSpPr>
          <p:nvPr/>
        </p:nvGrpSpPr>
        <p:grpSpPr bwMode="auto">
          <a:xfrm>
            <a:off x="684213" y="987575"/>
            <a:ext cx="8024812" cy="2124237"/>
            <a:chOff x="713021" y="1871903"/>
            <a:chExt cx="8024857" cy="1860911"/>
          </a:xfrm>
        </p:grpSpPr>
        <p:sp>
          <p:nvSpPr>
            <p:cNvPr id="33" name="직사각형 6"/>
            <p:cNvSpPr/>
            <p:nvPr/>
          </p:nvSpPr>
          <p:spPr>
            <a:xfrm>
              <a:off x="978134" y="1899296"/>
              <a:ext cx="3449657" cy="237094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4" name="모서리가 둥근 직사각형 33"/>
            <p:cNvSpPr/>
            <p:nvPr/>
          </p:nvSpPr>
          <p:spPr>
            <a:xfrm>
              <a:off x="857483" y="2136390"/>
              <a:ext cx="7703808" cy="1596424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5" name="직사각형 34"/>
            <p:cNvSpPr/>
            <p:nvPr/>
          </p:nvSpPr>
          <p:spPr>
            <a:xfrm>
              <a:off x="713021" y="1939974"/>
              <a:ext cx="273052" cy="144116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6" name="직각 삼각형 35"/>
            <p:cNvSpPr/>
            <p:nvPr/>
          </p:nvSpPr>
          <p:spPr>
            <a:xfrm flipH="1" flipV="1">
              <a:off x="713021" y="2080603"/>
              <a:ext cx="71437" cy="70896"/>
            </a:xfrm>
            <a:prstGeom prst="rtTriangle">
              <a:avLst/>
            </a:prstGeom>
            <a:solidFill>
              <a:srgbClr val="3F7AA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2353" name="직사각형 21"/>
            <p:cNvSpPr>
              <a:spLocks noChangeArrowheads="1"/>
            </p:cNvSpPr>
            <p:nvPr/>
          </p:nvSpPr>
          <p:spPr bwMode="auto">
            <a:xfrm>
              <a:off x="857484" y="2257261"/>
              <a:ext cx="7880394" cy="1402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온천종사자는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행정자치부령으로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정하는 바에 따라 온천의 건전한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발전에 필요한 교육을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받아야 함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항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  <a:p>
              <a:pPr algn="just"/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온천종사자교육을 온천협회에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위탁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항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  <a:p>
              <a:pPr algn="just"/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온천종사자교육에는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‘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공중위생관리법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’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17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조에 따른 위생교육을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포함하며 교육실시 결과를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관계기관에 통보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3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항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</p:txBody>
        </p:sp>
        <p:sp>
          <p:nvSpPr>
            <p:cNvPr id="142354" name="직사각형 27"/>
            <p:cNvSpPr>
              <a:spLocks noChangeArrowheads="1"/>
            </p:cNvSpPr>
            <p:nvPr/>
          </p:nvSpPr>
          <p:spPr bwMode="auto">
            <a:xfrm>
              <a:off x="1020121" y="1871903"/>
              <a:ext cx="3211555" cy="283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1. </a:t>
              </a:r>
              <a:r>
                <a:rPr lang="ko-KR" altLang="en-US" sz="1500" b="1" dirty="0" err="1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법적근거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26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endParaRPr lang="en-US" altLang="ko-KR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142342" name="그룹 16"/>
          <p:cNvGrpSpPr>
            <a:grpSpLocks/>
          </p:cNvGrpSpPr>
          <p:nvPr/>
        </p:nvGrpSpPr>
        <p:grpSpPr bwMode="auto">
          <a:xfrm>
            <a:off x="683568" y="3418961"/>
            <a:ext cx="7574571" cy="1024997"/>
            <a:chOff x="713021" y="1887674"/>
            <a:chExt cx="7574613" cy="1708632"/>
          </a:xfrm>
        </p:grpSpPr>
        <p:sp>
          <p:nvSpPr>
            <p:cNvPr id="47" name="직사각형 6"/>
            <p:cNvSpPr/>
            <p:nvPr/>
          </p:nvSpPr>
          <p:spPr>
            <a:xfrm>
              <a:off x="978134" y="1898985"/>
              <a:ext cx="3983060" cy="493465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8" name="모서리가 둥근 직사각형 47"/>
            <p:cNvSpPr/>
            <p:nvPr/>
          </p:nvSpPr>
          <p:spPr>
            <a:xfrm>
              <a:off x="858093" y="2378126"/>
              <a:ext cx="7429541" cy="1213599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713021" y="1940455"/>
              <a:ext cx="273052" cy="351749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50" name="직각 삼각형 49"/>
            <p:cNvSpPr>
              <a:spLocks noChangeArrowheads="1"/>
            </p:cNvSpPr>
            <p:nvPr/>
          </p:nvSpPr>
          <p:spPr bwMode="auto">
            <a:xfrm flipH="1" flipV="1">
              <a:off x="713021" y="2307795"/>
              <a:ext cx="71437" cy="70331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2347" name="직사각형 21"/>
            <p:cNvSpPr>
              <a:spLocks noChangeArrowheads="1"/>
            </p:cNvSpPr>
            <p:nvPr/>
          </p:nvSpPr>
          <p:spPr bwMode="auto">
            <a:xfrm>
              <a:off x="904131" y="2427830"/>
              <a:ext cx="7196178" cy="1168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■‘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온천종사자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’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란</a:t>
              </a:r>
              <a:r>
                <a:rPr lang="ko-KR" altLang="en-US" sz="8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8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온천을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공중의 목욕용이나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음용으로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제공하기 위하여 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법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제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16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조에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따라 온천의 이용허가를 받은 자를 말한다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.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2348" name="직사각형 27"/>
            <p:cNvSpPr>
              <a:spLocks noChangeArrowheads="1"/>
            </p:cNvSpPr>
            <p:nvPr/>
          </p:nvSpPr>
          <p:spPr bwMode="auto">
            <a:xfrm>
              <a:off x="1019410" y="1887674"/>
              <a:ext cx="3870347" cy="538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2.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온천종사자</a:t>
              </a:r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“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정의</a:t>
              </a:r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” </a:t>
              </a:r>
              <a:r>
                <a:rPr lang="en-US" altLang="ko-KR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법 제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2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조 제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3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호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endParaRPr lang="en-US" altLang="ko-KR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753B8545-DDC9-4C42-BED9-DC76B56FBC56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95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43363" name="그룹 16"/>
          <p:cNvGrpSpPr>
            <a:grpSpLocks/>
          </p:cNvGrpSpPr>
          <p:nvPr/>
        </p:nvGrpSpPr>
        <p:grpSpPr bwMode="auto">
          <a:xfrm>
            <a:off x="684213" y="915566"/>
            <a:ext cx="7543800" cy="1505119"/>
            <a:chOff x="713021" y="1869611"/>
            <a:chExt cx="7543842" cy="1469216"/>
          </a:xfrm>
        </p:grpSpPr>
        <p:sp>
          <p:nvSpPr>
            <p:cNvPr id="33" name="직사각형 6"/>
            <p:cNvSpPr/>
            <p:nvPr/>
          </p:nvSpPr>
          <p:spPr>
            <a:xfrm>
              <a:off x="978133" y="1899296"/>
              <a:ext cx="3910035" cy="237094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4" name="모서리가 둥근 직사각형 33"/>
            <p:cNvSpPr/>
            <p:nvPr/>
          </p:nvSpPr>
          <p:spPr>
            <a:xfrm>
              <a:off x="827322" y="2136389"/>
              <a:ext cx="7429541" cy="1191171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5" name="직사각형 34"/>
            <p:cNvSpPr/>
            <p:nvPr/>
          </p:nvSpPr>
          <p:spPr>
            <a:xfrm>
              <a:off x="713021" y="1939974"/>
              <a:ext cx="273052" cy="144116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6" name="직각 삼각형 35"/>
            <p:cNvSpPr/>
            <p:nvPr/>
          </p:nvSpPr>
          <p:spPr>
            <a:xfrm flipH="1" flipV="1">
              <a:off x="713021" y="2080603"/>
              <a:ext cx="71437" cy="70895"/>
            </a:xfrm>
            <a:prstGeom prst="rtTriangle">
              <a:avLst/>
            </a:prstGeom>
            <a:solidFill>
              <a:srgbClr val="3F7AA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3375" name="직사각형 21"/>
            <p:cNvSpPr>
              <a:spLocks noChangeArrowheads="1"/>
            </p:cNvSpPr>
            <p:nvPr/>
          </p:nvSpPr>
          <p:spPr bwMode="auto">
            <a:xfrm>
              <a:off x="857484" y="2257261"/>
              <a:ext cx="7196178" cy="1081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교육시간은 연간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4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시간으로 하며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교육내용 및 방법 등에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관여하는 </a:t>
              </a:r>
              <a:r>
                <a:rPr lang="ko-KR" altLang="en-US" sz="12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행자부장관이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고시함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20000"/>
                </a:lnSpc>
              </a:pP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ko-KR" altLang="en-US" sz="1200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온천법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시간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공중위생 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시간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온천운영 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시간</a:t>
              </a:r>
            </a:p>
            <a:p>
              <a:pPr algn="just">
                <a:lnSpc>
                  <a:spcPct val="120000"/>
                </a:lnSpc>
              </a:pPr>
              <a:endParaRPr lang="en-US" altLang="ko-KR" sz="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2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2016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년도부터 사이버교육과 집합교육 병행실시 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2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사이버교육은 온천협회 가입 정회원에 한하여 우선적으로 실시 </a:t>
              </a:r>
              <a:endPara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3376" name="직사각형 27"/>
            <p:cNvSpPr>
              <a:spLocks noChangeArrowheads="1"/>
            </p:cNvSpPr>
            <p:nvPr/>
          </p:nvSpPr>
          <p:spPr bwMode="auto">
            <a:xfrm>
              <a:off x="1020121" y="1869611"/>
              <a:ext cx="4012759" cy="315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3.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교육시간 및 방법 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규칙 </a:t>
              </a:r>
              <a:r>
                <a:rPr lang="ko-KR" altLang="en-US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제</a:t>
              </a:r>
              <a:r>
                <a:rPr lang="en-US" altLang="ko-KR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19</a:t>
              </a:r>
              <a:r>
                <a:rPr lang="ko-KR" altLang="en-US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조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endParaRPr lang="en-US" altLang="ko-KR" sz="14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143364" name="그룹 16"/>
          <p:cNvGrpSpPr>
            <a:grpSpLocks/>
          </p:cNvGrpSpPr>
          <p:nvPr/>
        </p:nvGrpSpPr>
        <p:grpSpPr bwMode="auto">
          <a:xfrm>
            <a:off x="684214" y="2593237"/>
            <a:ext cx="7559675" cy="2342000"/>
            <a:chOff x="713021" y="1855546"/>
            <a:chExt cx="7560882" cy="2344566"/>
          </a:xfrm>
        </p:grpSpPr>
        <p:sp>
          <p:nvSpPr>
            <p:cNvPr id="47" name="직사각형 6"/>
            <p:cNvSpPr/>
            <p:nvPr/>
          </p:nvSpPr>
          <p:spPr>
            <a:xfrm>
              <a:off x="978174" y="1899593"/>
              <a:ext cx="4271429" cy="237194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8" name="모서리가 둥근 직사각형 47"/>
            <p:cNvSpPr/>
            <p:nvPr/>
          </p:nvSpPr>
          <p:spPr>
            <a:xfrm>
              <a:off x="827339" y="2136787"/>
              <a:ext cx="7429098" cy="206332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713021" y="1940119"/>
              <a:ext cx="273094" cy="144223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50" name="직각 삼각형 49"/>
            <p:cNvSpPr>
              <a:spLocks noChangeArrowheads="1"/>
            </p:cNvSpPr>
            <p:nvPr/>
          </p:nvSpPr>
          <p:spPr bwMode="auto">
            <a:xfrm flipH="1" flipV="1">
              <a:off x="713021" y="2080766"/>
              <a:ext cx="71448" cy="70324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3369" name="직사각형 21"/>
            <p:cNvSpPr>
              <a:spLocks noChangeArrowheads="1"/>
            </p:cNvSpPr>
            <p:nvPr/>
          </p:nvSpPr>
          <p:spPr bwMode="auto">
            <a:xfrm>
              <a:off x="784470" y="2203535"/>
              <a:ext cx="7489433" cy="1996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질의요지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(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당시 내무부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  <a:p>
              <a:pPr algn="just">
                <a:lnSpc>
                  <a:spcPct val="12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온천종사자교육을 받아야 하는 온천업자의 범위에 목욕용으로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온천이용허가를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받아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온천수를 이용하여</a:t>
              </a:r>
              <a:endParaRPr lang="en-US" altLang="ko-KR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20000"/>
                </a:lnSpc>
              </a:pP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숙박업을 하는 업자도 포함되는지 여부</a:t>
              </a:r>
            </a:p>
            <a:p>
              <a:pPr algn="just">
                <a:lnSpc>
                  <a:spcPct val="120000"/>
                </a:lnSpc>
              </a:pPr>
              <a:endParaRPr lang="en-US" altLang="ko-KR" sz="7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2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회답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법제처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  <a:p>
              <a:pPr algn="just">
                <a:lnSpc>
                  <a:spcPct val="12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온천법령상 온천이용허가를 받아 온천을 공중의 목욕용에 제공하는 자는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온천종사자 교육을 받도록</a:t>
              </a:r>
              <a:endParaRPr lang="en-US" altLang="ko-KR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20000"/>
                </a:lnSpc>
              </a:pP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하였는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바 </a:t>
              </a:r>
              <a:endPara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20000"/>
                </a:lnSpc>
              </a:pP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▷ 숙박업을 영위하면서 온천을 목욕용에 제공하고자 온천이용허가를 받은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이상 온천종사자가 </a:t>
              </a:r>
              <a:endParaRPr lang="en-US" altLang="ko-KR" sz="1200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20000"/>
                </a:lnSpc>
              </a:pP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 </a:t>
              </a:r>
              <a:r>
                <a:rPr lang="ko-KR" altLang="en-US" sz="12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교육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위생교육 포함</a:t>
              </a:r>
              <a:r>
                <a:rPr lang="en-US" altLang="ko-KR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2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을 받는 것은 당연함 </a:t>
              </a:r>
              <a:endPara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3370" name="직사각형 27"/>
            <p:cNvSpPr>
              <a:spLocks noChangeArrowheads="1"/>
            </p:cNvSpPr>
            <p:nvPr/>
          </p:nvSpPr>
          <p:spPr bwMode="auto">
            <a:xfrm>
              <a:off x="1019457" y="1855546"/>
              <a:ext cx="3869356" cy="323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4.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법제처 법령해석 사례 </a:t>
              </a:r>
              <a:r>
                <a:rPr lang="en-US" altLang="ko-KR" sz="14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(1998.02.26)</a:t>
              </a:r>
            </a:p>
          </p:txBody>
        </p:sp>
      </p:grpSp>
      <p:sp>
        <p:nvSpPr>
          <p:cNvPr id="18" name="TextBox 29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Ⅴ.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온천종사자 교육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0904A778-8801-4535-A43D-99F0C623D572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96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13668" name="그룹 34"/>
          <p:cNvGrpSpPr>
            <a:grpSpLocks/>
          </p:cNvGrpSpPr>
          <p:nvPr/>
        </p:nvGrpSpPr>
        <p:grpSpPr bwMode="auto">
          <a:xfrm>
            <a:off x="828676" y="2859808"/>
            <a:ext cx="7543800" cy="2081748"/>
            <a:chOff x="713021" y="1887676"/>
            <a:chExt cx="7543842" cy="2540033"/>
          </a:xfrm>
        </p:grpSpPr>
        <p:sp>
          <p:nvSpPr>
            <p:cNvPr id="22" name="직사각형 6"/>
            <p:cNvSpPr/>
            <p:nvPr/>
          </p:nvSpPr>
          <p:spPr>
            <a:xfrm>
              <a:off x="978134" y="1899298"/>
              <a:ext cx="2184412" cy="342846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4" name="모서리가 둥근 직사각형 23"/>
            <p:cNvSpPr/>
            <p:nvPr/>
          </p:nvSpPr>
          <p:spPr>
            <a:xfrm>
              <a:off x="827322" y="2242142"/>
              <a:ext cx="7429541" cy="215740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713021" y="2016970"/>
              <a:ext cx="273052" cy="14382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6" name="직각 삼각형 25"/>
            <p:cNvSpPr>
              <a:spLocks noChangeArrowheads="1"/>
            </p:cNvSpPr>
            <p:nvPr/>
          </p:nvSpPr>
          <p:spPr bwMode="auto">
            <a:xfrm flipH="1" flipV="1">
              <a:off x="713021" y="2159361"/>
              <a:ext cx="71437" cy="71497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13680" name="직사각형 39"/>
            <p:cNvSpPr>
              <a:spLocks noChangeArrowheads="1"/>
            </p:cNvSpPr>
            <p:nvPr/>
          </p:nvSpPr>
          <p:spPr bwMode="auto">
            <a:xfrm>
              <a:off x="970197" y="2287178"/>
              <a:ext cx="7196178" cy="2140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질병이나 부상으로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입원 중이거나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거동이 심히 곤란한 자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본인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배우자 또는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직계 존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‧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비속의 결혼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회갑이나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사망 시</a:t>
              </a:r>
              <a:endParaRPr lang="ko-KR" altLang="en-US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법령에 의한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전속적인 교육이나 법원 등에의 출석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증언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재판 참석</a:t>
              </a:r>
              <a:endParaRPr lang="en-US" altLang="ko-KR" sz="12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업무와 관련한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국외 여행시</a:t>
              </a:r>
              <a:endParaRPr lang="ko-KR" altLang="en-US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기타 시장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․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군수가 사전교육을 받기가 곤란하다고 인정한 경우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en-US" altLang="ko-KR" sz="11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※ </a:t>
              </a:r>
              <a:r>
                <a:rPr lang="en-US" altLang="ko-KR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1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년의 범위 안에서 교육시기 유예 가능</a:t>
              </a:r>
            </a:p>
          </p:txBody>
        </p:sp>
        <p:sp>
          <p:nvSpPr>
            <p:cNvPr id="113681" name="직사각형 40"/>
            <p:cNvSpPr>
              <a:spLocks noChangeArrowheads="1"/>
            </p:cNvSpPr>
            <p:nvPr/>
          </p:nvSpPr>
          <p:spPr bwMode="auto">
            <a:xfrm>
              <a:off x="1019410" y="1887676"/>
              <a:ext cx="2255850" cy="394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6. </a:t>
              </a:r>
              <a:r>
                <a:rPr lang="ko-KR" altLang="en-US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교육 유예 대상</a:t>
              </a:r>
              <a:endParaRPr lang="en-US" altLang="ko-KR" sz="15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113669" name="그룹 42"/>
          <p:cNvGrpSpPr>
            <a:grpSpLocks/>
          </p:cNvGrpSpPr>
          <p:nvPr/>
        </p:nvGrpSpPr>
        <p:grpSpPr bwMode="auto">
          <a:xfrm>
            <a:off x="854847" y="987574"/>
            <a:ext cx="7543800" cy="1537275"/>
            <a:chOff x="713021" y="1887675"/>
            <a:chExt cx="7543842" cy="1819751"/>
          </a:xfrm>
        </p:grpSpPr>
        <p:sp>
          <p:nvSpPr>
            <p:cNvPr id="31" name="직사각형 6"/>
            <p:cNvSpPr/>
            <p:nvPr/>
          </p:nvSpPr>
          <p:spPr>
            <a:xfrm>
              <a:off x="978134" y="1898950"/>
              <a:ext cx="2184412" cy="342485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2" name="모서리가 둥근 직사각형 31"/>
            <p:cNvSpPr/>
            <p:nvPr/>
          </p:nvSpPr>
          <p:spPr>
            <a:xfrm>
              <a:off x="827322" y="2241435"/>
              <a:ext cx="7429541" cy="1416821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713021" y="2015930"/>
              <a:ext cx="273052" cy="145169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4" name="직각 삼각형 33"/>
            <p:cNvSpPr>
              <a:spLocks noChangeArrowheads="1"/>
            </p:cNvSpPr>
            <p:nvPr/>
          </p:nvSpPr>
          <p:spPr bwMode="auto">
            <a:xfrm flipH="1" flipV="1">
              <a:off x="713021" y="2159201"/>
              <a:ext cx="71438" cy="71454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13674" name="직사각형 47"/>
            <p:cNvSpPr>
              <a:spLocks noChangeArrowheads="1"/>
            </p:cNvSpPr>
            <p:nvPr/>
          </p:nvSpPr>
          <p:spPr bwMode="auto">
            <a:xfrm>
              <a:off x="970197" y="2286536"/>
              <a:ext cx="7196178" cy="1420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온천법령 해설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온천기준과 온천자원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온천개발절차 및 규제사항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온천검사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․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온천이용허가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․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온천발전시책에 관한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사항</a:t>
              </a:r>
              <a:endParaRPr lang="en-US" altLang="ko-KR" sz="12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온천이용시설의 위생관리를 포함한 공중위생관리법에 의한 위생교육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온천서비스 향상 및 온천종사자의 책무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온천행정</a:t>
              </a:r>
              <a:endParaRPr lang="ko-KR" altLang="en-US" sz="16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13675" name="직사각형 48"/>
            <p:cNvSpPr>
              <a:spLocks noChangeArrowheads="1"/>
            </p:cNvSpPr>
            <p:nvPr/>
          </p:nvSpPr>
          <p:spPr bwMode="auto">
            <a:xfrm>
              <a:off x="1019410" y="1887675"/>
              <a:ext cx="2255850" cy="382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5. </a:t>
              </a:r>
              <a:r>
                <a:rPr lang="ko-KR" altLang="en-US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교육 내용</a:t>
              </a:r>
              <a:endParaRPr lang="en-US" altLang="ko-KR" sz="15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9" name="TextBox 29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Ⅴ.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온천종사자 교육</a:t>
            </a:r>
          </a:p>
        </p:txBody>
      </p:sp>
    </p:spTree>
    <p:extLst>
      <p:ext uri="{BB962C8B-B14F-4D97-AF65-F5344CB8AC3E}">
        <p14:creationId xmlns:p14="http://schemas.microsoft.com/office/powerpoint/2010/main" xmlns="" val="10445787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FD8DA643-6DDF-4734-B164-FBC4749D4F52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97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44388" name="그룹 16"/>
          <p:cNvGrpSpPr>
            <a:grpSpLocks/>
          </p:cNvGrpSpPr>
          <p:nvPr/>
        </p:nvGrpSpPr>
        <p:grpSpPr bwMode="auto">
          <a:xfrm>
            <a:off x="684213" y="1081066"/>
            <a:ext cx="7543800" cy="1166647"/>
            <a:chOff x="713021" y="1856260"/>
            <a:chExt cx="7543842" cy="1139299"/>
          </a:xfrm>
        </p:grpSpPr>
        <p:sp>
          <p:nvSpPr>
            <p:cNvPr id="33" name="직사각형 6"/>
            <p:cNvSpPr/>
            <p:nvPr/>
          </p:nvSpPr>
          <p:spPr>
            <a:xfrm>
              <a:off x="978134" y="1899301"/>
              <a:ext cx="3449657" cy="237194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4" name="모서리가 둥근 직사각형 33"/>
            <p:cNvSpPr/>
            <p:nvPr/>
          </p:nvSpPr>
          <p:spPr>
            <a:xfrm>
              <a:off x="827322" y="2136495"/>
              <a:ext cx="7429541" cy="859064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5" name="직사각형 34"/>
            <p:cNvSpPr/>
            <p:nvPr/>
          </p:nvSpPr>
          <p:spPr>
            <a:xfrm>
              <a:off x="713021" y="1939996"/>
              <a:ext cx="273052" cy="144177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6" name="직각 삼각형 35"/>
            <p:cNvSpPr>
              <a:spLocks noChangeArrowheads="1"/>
            </p:cNvSpPr>
            <p:nvPr/>
          </p:nvSpPr>
          <p:spPr bwMode="auto">
            <a:xfrm flipH="1" flipV="1">
              <a:off x="713021" y="2080684"/>
              <a:ext cx="71437" cy="70926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4400" name="직사각형 21"/>
            <p:cNvSpPr>
              <a:spLocks noChangeArrowheads="1"/>
            </p:cNvSpPr>
            <p:nvPr/>
          </p:nvSpPr>
          <p:spPr bwMode="auto">
            <a:xfrm>
              <a:off x="857484" y="2256254"/>
              <a:ext cx="7343816" cy="5860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온천협회 정회원으로 등록된 온천종사자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endParaRPr lang="en-US" altLang="ko-KR" sz="5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일반회원은 협회 정회원 가입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연회비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24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만원 완납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후 홈페이지 등록하면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수강 가능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4401" name="직사각형 27"/>
            <p:cNvSpPr>
              <a:spLocks noChangeArrowheads="1"/>
            </p:cNvSpPr>
            <p:nvPr/>
          </p:nvSpPr>
          <p:spPr bwMode="auto">
            <a:xfrm>
              <a:off x="1020121" y="1856260"/>
              <a:ext cx="3211555" cy="315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7. </a:t>
              </a:r>
              <a:r>
                <a:rPr lang="ko-KR" altLang="en-US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사이버</a:t>
              </a:r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교육대상</a:t>
              </a:r>
              <a:endParaRPr lang="en-US" altLang="ko-KR" sz="15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144389" name="그룹 16"/>
          <p:cNvGrpSpPr>
            <a:grpSpLocks/>
          </p:cNvGrpSpPr>
          <p:nvPr/>
        </p:nvGrpSpPr>
        <p:grpSpPr bwMode="auto">
          <a:xfrm>
            <a:off x="684213" y="2499742"/>
            <a:ext cx="7543800" cy="2565878"/>
            <a:chOff x="713021" y="1870837"/>
            <a:chExt cx="7543842" cy="2344161"/>
          </a:xfrm>
        </p:grpSpPr>
        <p:sp>
          <p:nvSpPr>
            <p:cNvPr id="47" name="직사각형 6"/>
            <p:cNvSpPr/>
            <p:nvPr/>
          </p:nvSpPr>
          <p:spPr>
            <a:xfrm>
              <a:off x="978134" y="1899292"/>
              <a:ext cx="3983060" cy="237657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8" name="모서리가 둥근 직사각형 47"/>
            <p:cNvSpPr/>
            <p:nvPr/>
          </p:nvSpPr>
          <p:spPr>
            <a:xfrm>
              <a:off x="827322" y="2136949"/>
              <a:ext cx="7429541" cy="1943617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713021" y="1940487"/>
              <a:ext cx="273052" cy="14365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50" name="직각 삼각형 49"/>
            <p:cNvSpPr>
              <a:spLocks noChangeArrowheads="1"/>
            </p:cNvSpPr>
            <p:nvPr/>
          </p:nvSpPr>
          <p:spPr bwMode="auto">
            <a:xfrm flipH="1" flipV="1">
              <a:off x="713021" y="2080677"/>
              <a:ext cx="71437" cy="70291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4394" name="직사각형 21"/>
            <p:cNvSpPr>
              <a:spLocks noChangeArrowheads="1"/>
            </p:cNvSpPr>
            <p:nvPr/>
          </p:nvSpPr>
          <p:spPr bwMode="auto">
            <a:xfrm>
              <a:off x="857484" y="2204549"/>
              <a:ext cx="7127915" cy="2010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협회홈페이지에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접속하여 정회원 등록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연회비 납부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후 수강승인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절차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교육 시작</a:t>
              </a:r>
              <a:endParaRPr lang="ko-KR" altLang="en-US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endParaRPr lang="en-US" altLang="ko-KR" sz="5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집합교육에 대한 시간적 부담을 덜어주기 위해 집합교육내용과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동일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하게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진행</a:t>
              </a:r>
            </a:p>
            <a:p>
              <a:pPr algn="just"/>
              <a:endParaRPr lang="en-US" altLang="ko-KR" sz="5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강의진행 중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일시정지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다시보기가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가능하여 재수강 시 시간과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장소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상관없는 수시접속으로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현재 진도부터 연속 수강 가능</a:t>
              </a:r>
            </a:p>
            <a:p>
              <a:pPr algn="just"/>
              <a:endParaRPr lang="en-US" altLang="ko-KR" sz="8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챕터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당 </a:t>
              </a:r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3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문항의 정답을 모두 맞춰야 다음 장으로 진행되며 모든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교육</a:t>
              </a:r>
              <a:endParaRPr lang="en-US" altLang="ko-KR" sz="14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완료 후 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직접 수료증 인쇄가 가능하여 </a:t>
              </a:r>
              <a:r>
                <a:rPr lang="ko-KR" altLang="en-US" sz="14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교육이수증</a:t>
              </a:r>
              <a:r>
                <a:rPr lang="ko-KR" altLang="en-US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별도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발급</a:t>
              </a:r>
              <a:r>
                <a:rPr lang="en-US" altLang="ko-KR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불필요    </a:t>
              </a:r>
              <a:endParaRPr lang="en-US" altLang="ko-KR" sz="14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</a:p>
          </p:txBody>
        </p:sp>
        <p:sp>
          <p:nvSpPr>
            <p:cNvPr id="144395" name="직사각형 27"/>
            <p:cNvSpPr>
              <a:spLocks noChangeArrowheads="1"/>
            </p:cNvSpPr>
            <p:nvPr/>
          </p:nvSpPr>
          <p:spPr bwMode="auto">
            <a:xfrm>
              <a:off x="1019410" y="1870837"/>
              <a:ext cx="3870347" cy="295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8. </a:t>
              </a:r>
              <a:r>
                <a:rPr lang="ko-KR" altLang="en-US" sz="15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수강방법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및 교육진행 </a:t>
              </a:r>
              <a:endParaRPr lang="en-US" altLang="ko-KR" sz="15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9" name="TextBox 29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Ⅴ.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온천종사자 교육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2" name="WordArt 6"/>
          <p:cNvSpPr>
            <a:spLocks noChangeArrowheads="1" noChangeShapeType="1" noTextEdit="1"/>
          </p:cNvSpPr>
          <p:nvPr/>
        </p:nvSpPr>
        <p:spPr bwMode="gray">
          <a:xfrm>
            <a:off x="4427984" y="2031690"/>
            <a:ext cx="3312368" cy="64807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 eaLnBrk="0" latinLnBrk="0" hangingPunct="0"/>
            <a:r>
              <a:rPr lang="ko-KR" altLang="en-US" sz="3600" b="1" kern="10" dirty="0" smtClean="0"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086C2"/>
                    </a:gs>
                    <a:gs pos="100000">
                      <a:srgbClr val="DE8848"/>
                    </a:gs>
                  </a:gsLst>
                  <a:lin ang="0" scaled="1"/>
                </a:gradFill>
                <a:effectLst>
                  <a:outerShdw dist="71842" dir="2700000" algn="ctr" rotWithShape="0">
                    <a:srgbClr val="003366">
                      <a:alpha val="50000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  <a:cs typeface="Arial"/>
              </a:rPr>
              <a:t>온천전문검사</a:t>
            </a:r>
          </a:p>
        </p:txBody>
      </p:sp>
    </p:spTree>
    <p:extLst>
      <p:ext uri="{BB962C8B-B14F-4D97-AF65-F5344CB8AC3E}">
        <p14:creationId xmlns:p14="http://schemas.microsoft.com/office/powerpoint/2010/main" xmlns="" val="14054592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2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슬라이드 번호 개체 틀 5"/>
          <p:cNvSpPr txBox="1">
            <a:spLocks/>
          </p:cNvSpPr>
          <p:nvPr/>
        </p:nvSpPr>
        <p:spPr bwMode="auto">
          <a:xfrm>
            <a:off x="8709026" y="4918473"/>
            <a:ext cx="430213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6" tIns="45568" rIns="91136" bIns="45568" anchor="ctr"/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D8EB321C-E8F4-459E-A36D-227ABB67B098}" type="slidenum">
              <a:rPr kumimoji="0" lang="en-US" altLang="ko-KR" sz="1000" b="1">
                <a:solidFill>
                  <a:srgbClr val="7F7F7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pPr eaLnBrk="1" hangingPunct="1"/>
              <a:t>99</a:t>
            </a:fld>
            <a:endParaRPr kumimoji="0" lang="en-US" altLang="en-US" sz="1000" b="1">
              <a:solidFill>
                <a:srgbClr val="7F7F7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grpSp>
        <p:nvGrpSpPr>
          <p:cNvPr id="145411" name="그룹 14"/>
          <p:cNvGrpSpPr>
            <a:grpSpLocks/>
          </p:cNvGrpSpPr>
          <p:nvPr/>
        </p:nvGrpSpPr>
        <p:grpSpPr bwMode="auto">
          <a:xfrm>
            <a:off x="684213" y="1204237"/>
            <a:ext cx="7543800" cy="2303617"/>
            <a:chOff x="713021" y="1810341"/>
            <a:chExt cx="7543842" cy="3320382"/>
          </a:xfrm>
        </p:grpSpPr>
        <p:sp>
          <p:nvSpPr>
            <p:cNvPr id="16" name="직사각형 6"/>
            <p:cNvSpPr/>
            <p:nvPr/>
          </p:nvSpPr>
          <p:spPr>
            <a:xfrm>
              <a:off x="978134" y="1898888"/>
              <a:ext cx="3449657" cy="342808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6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3" name="모서리가 둥근 직사각형 22"/>
            <p:cNvSpPr/>
            <p:nvPr/>
          </p:nvSpPr>
          <p:spPr>
            <a:xfrm>
              <a:off x="827322" y="2241696"/>
              <a:ext cx="7429541" cy="257765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713021" y="2015828"/>
              <a:ext cx="273052" cy="144172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5" name="직각 삼각형 24"/>
            <p:cNvSpPr>
              <a:spLocks noChangeArrowheads="1"/>
            </p:cNvSpPr>
            <p:nvPr/>
          </p:nvSpPr>
          <p:spPr bwMode="auto">
            <a:xfrm flipH="1" flipV="1">
              <a:off x="713021" y="2158397"/>
              <a:ext cx="71437" cy="72086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5427" name="직사각형 25"/>
            <p:cNvSpPr>
              <a:spLocks noChangeArrowheads="1"/>
            </p:cNvSpPr>
            <p:nvPr/>
          </p:nvSpPr>
          <p:spPr bwMode="auto">
            <a:xfrm>
              <a:off x="970197" y="2278232"/>
              <a:ext cx="7196178" cy="2852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다음 해당자 중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인 이상</a:t>
              </a:r>
            </a:p>
            <a:p>
              <a:pPr algn="just">
                <a:lnSpc>
                  <a:spcPct val="130000"/>
                </a:lnSpc>
              </a:pP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▷ 지질 및 지반기술사 중 </a:t>
              </a:r>
              <a:r>
                <a:rPr lang="ko-KR" altLang="en-US" sz="12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온천공조사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·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온천부존량조사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5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년 이상 종사자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3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응용지질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·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지구물리 또는 유사분야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5~10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년 이상 종사자</a:t>
              </a:r>
              <a:endParaRPr lang="en-US" altLang="ko-KR" sz="12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3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▷ 온천개발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·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이용관련 업무에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5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년 이상 종사자</a:t>
              </a:r>
            </a:p>
            <a:p>
              <a:pPr algn="just">
                <a:lnSpc>
                  <a:spcPct val="130000"/>
                </a:lnSpc>
              </a:pP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응용지질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·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지구물리전공 학사이상 학위 소지자 중 </a:t>
              </a:r>
              <a:r>
                <a:rPr lang="ko-KR" altLang="en-US" sz="1200" b="1" dirty="0" err="1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온천공조사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·</a:t>
              </a:r>
              <a:r>
                <a:rPr lang="ko-KR" altLang="en-US" sz="12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온천부존량조사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업무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년 이상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종사자</a:t>
              </a:r>
              <a:endParaRPr lang="en-US" altLang="ko-KR" sz="12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3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2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인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이상</a:t>
              </a:r>
              <a:endParaRPr lang="en-US" altLang="ko-KR" sz="12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30000"/>
                </a:lnSpc>
              </a:pP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화학분야 전공 학사이상 학위 소지자 중 온천 또는 지하수 분석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5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년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이상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종사자 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인 이상</a:t>
              </a:r>
            </a:p>
            <a:p>
              <a:pPr algn="just">
                <a:lnSpc>
                  <a:spcPct val="130000"/>
                </a:lnSpc>
              </a:pP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</a:p>
          </p:txBody>
        </p:sp>
        <p:sp>
          <p:nvSpPr>
            <p:cNvPr id="145428" name="직사각형 26"/>
            <p:cNvSpPr>
              <a:spLocks noChangeArrowheads="1"/>
            </p:cNvSpPr>
            <p:nvPr/>
          </p:nvSpPr>
          <p:spPr bwMode="auto">
            <a:xfrm>
              <a:off x="1020121" y="1810341"/>
              <a:ext cx="3211555" cy="487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6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1. </a:t>
              </a:r>
              <a:r>
                <a:rPr lang="ko-KR" altLang="en-US" sz="16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전문인력</a:t>
              </a:r>
              <a:endParaRPr lang="en-US" altLang="ko-KR" sz="16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45412" name="직사각형 28"/>
          <p:cNvSpPr>
            <a:spLocks noChangeArrowheads="1"/>
          </p:cNvSpPr>
          <p:nvPr/>
        </p:nvSpPr>
        <p:spPr bwMode="auto">
          <a:xfrm>
            <a:off x="467544" y="771550"/>
            <a:ext cx="64293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kumimoji="1" lang="en-US" altLang="ko-KR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o </a:t>
            </a:r>
            <a:r>
              <a:rPr kumimoji="1" lang="ko-KR" altLang="en-US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온천전문검사기관의 </a:t>
            </a:r>
            <a:r>
              <a:rPr kumimoji="1" lang="ko-KR" altLang="en-US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등록기준 </a:t>
            </a:r>
            <a:r>
              <a:rPr kumimoji="1" lang="en-US" altLang="ko-KR" sz="20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kumimoji="1" lang="ko-KR" altLang="en-US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법 제</a:t>
            </a:r>
            <a:r>
              <a:rPr kumimoji="1" lang="en-US" altLang="ko-KR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7</a:t>
            </a:r>
            <a:r>
              <a:rPr kumimoji="1" lang="ko-KR" altLang="en-US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조 제</a:t>
            </a:r>
            <a:r>
              <a:rPr kumimoji="1" lang="en-US" altLang="ko-KR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2</a:t>
            </a:r>
            <a:r>
              <a:rPr kumimoji="1" lang="ko-KR" altLang="en-US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항</a:t>
            </a:r>
            <a:r>
              <a:rPr kumimoji="1" lang="en-US" altLang="ko-KR" sz="20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20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145413" name="그룹 16"/>
          <p:cNvGrpSpPr>
            <a:grpSpLocks/>
          </p:cNvGrpSpPr>
          <p:nvPr/>
        </p:nvGrpSpPr>
        <p:grpSpPr bwMode="auto">
          <a:xfrm>
            <a:off x="700608" y="3400713"/>
            <a:ext cx="7543800" cy="1451486"/>
            <a:chOff x="713021" y="1720050"/>
            <a:chExt cx="7543842" cy="2729480"/>
          </a:xfrm>
        </p:grpSpPr>
        <p:sp>
          <p:nvSpPr>
            <p:cNvPr id="18" name="직사각형 6"/>
            <p:cNvSpPr/>
            <p:nvPr/>
          </p:nvSpPr>
          <p:spPr>
            <a:xfrm>
              <a:off x="978135" y="1786118"/>
              <a:ext cx="3449656" cy="544592"/>
            </a:xfrm>
            <a:custGeom>
              <a:avLst/>
              <a:gdLst>
                <a:gd name="connsiteX0" fmla="*/ 0 w 1511155"/>
                <a:gd name="connsiteY0" fmla="*/ 0 h 343258"/>
                <a:gd name="connsiteX1" fmla="*/ 1511155 w 1511155"/>
                <a:gd name="connsiteY1" fmla="*/ 0 h 343258"/>
                <a:gd name="connsiteX2" fmla="*/ 1511155 w 1511155"/>
                <a:gd name="connsiteY2" fmla="*/ 343258 h 343258"/>
                <a:gd name="connsiteX3" fmla="*/ 0 w 1511155"/>
                <a:gd name="connsiteY3" fmla="*/ 343258 h 343258"/>
                <a:gd name="connsiteX4" fmla="*/ 0 w 1511155"/>
                <a:gd name="connsiteY4" fmla="*/ 0 h 343258"/>
                <a:gd name="connsiteX0" fmla="*/ 0 w 1785475"/>
                <a:gd name="connsiteY0" fmla="*/ 0 h 343258"/>
                <a:gd name="connsiteX1" fmla="*/ 1511155 w 1785475"/>
                <a:gd name="connsiteY1" fmla="*/ 0 h 343258"/>
                <a:gd name="connsiteX2" fmla="*/ 1785475 w 1785475"/>
                <a:gd name="connsiteY2" fmla="*/ 334114 h 343258"/>
                <a:gd name="connsiteX3" fmla="*/ 0 w 1785475"/>
                <a:gd name="connsiteY3" fmla="*/ 343258 h 343258"/>
                <a:gd name="connsiteX4" fmla="*/ 0 w 1785475"/>
                <a:gd name="connsiteY4" fmla="*/ 0 h 343258"/>
                <a:gd name="connsiteX0" fmla="*/ 0 w 1576927"/>
                <a:gd name="connsiteY0" fmla="*/ 0 h 343258"/>
                <a:gd name="connsiteX1" fmla="*/ 151115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  <a:gd name="connsiteX0" fmla="*/ 0 w 1576927"/>
                <a:gd name="connsiteY0" fmla="*/ 0 h 343258"/>
                <a:gd name="connsiteX1" fmla="*/ 1399325 w 1576927"/>
                <a:gd name="connsiteY1" fmla="*/ 0 h 343258"/>
                <a:gd name="connsiteX2" fmla="*/ 1576927 w 1576927"/>
                <a:gd name="connsiteY2" fmla="*/ 334114 h 343258"/>
                <a:gd name="connsiteX3" fmla="*/ 0 w 1576927"/>
                <a:gd name="connsiteY3" fmla="*/ 343258 h 343258"/>
                <a:gd name="connsiteX4" fmla="*/ 0 w 1576927"/>
                <a:gd name="connsiteY4" fmla="*/ 0 h 34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6927" h="343258">
                  <a:moveTo>
                    <a:pt x="0" y="0"/>
                  </a:moveTo>
                  <a:lnTo>
                    <a:pt x="1399325" y="0"/>
                  </a:lnTo>
                  <a:lnTo>
                    <a:pt x="1576927" y="334114"/>
                  </a:lnTo>
                  <a:lnTo>
                    <a:pt x="0" y="343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500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9" name="모서리가 둥근 직사각형 18"/>
            <p:cNvSpPr/>
            <p:nvPr/>
          </p:nvSpPr>
          <p:spPr>
            <a:xfrm>
              <a:off x="827322" y="2241771"/>
              <a:ext cx="7429541" cy="218482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35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713021" y="2016138"/>
              <a:ext cx="273052" cy="144933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1" name="직각 삼각형 20"/>
            <p:cNvSpPr>
              <a:spLocks noChangeArrowheads="1"/>
            </p:cNvSpPr>
            <p:nvPr/>
          </p:nvSpPr>
          <p:spPr bwMode="auto">
            <a:xfrm flipH="1" flipV="1">
              <a:off x="713021" y="2159424"/>
              <a:ext cx="71438" cy="70820"/>
            </a:xfrm>
            <a:prstGeom prst="rtTriangle">
              <a:avLst/>
            </a:prstGeom>
            <a:solidFill>
              <a:srgbClr val="2F5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424" tIns="45712" rIns="91424" bIns="45712" anchor="ctr"/>
            <a:lstStyle/>
            <a:p>
              <a:pPr algn="ctr" defTabSz="91423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5421" name="직사각형 21"/>
            <p:cNvSpPr>
              <a:spLocks noChangeArrowheads="1"/>
            </p:cNvSpPr>
            <p:nvPr/>
          </p:nvSpPr>
          <p:spPr bwMode="auto">
            <a:xfrm>
              <a:off x="970197" y="2192344"/>
              <a:ext cx="7196178" cy="22571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물리탐사 및 </a:t>
              </a:r>
              <a:r>
                <a:rPr lang="ko-KR" altLang="en-US" sz="1200" b="1" dirty="0" err="1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검층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장비</a:t>
              </a:r>
              <a:endParaRPr lang="en-US" altLang="ko-KR" sz="12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수소이온농도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수온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전기전도도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총 용해물질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(TDS)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등의 검사를 위한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간이수질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측정장비</a:t>
              </a:r>
              <a:endParaRPr lang="en-US" altLang="ko-KR" sz="1200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현장사용가능장비</a:t>
              </a: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■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수위측정장비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/ </a:t>
              </a:r>
              <a:r>
                <a:rPr lang="ko-KR" altLang="en-US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수량측정장비 </a:t>
              </a:r>
              <a:r>
                <a:rPr lang="en-US" altLang="ko-KR" sz="1200" b="1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/ </a:t>
              </a:r>
              <a:r>
                <a:rPr lang="ko-KR" altLang="en-US" sz="1200" b="1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</a:rPr>
                <a:t>야외수질분석장비</a:t>
              </a:r>
              <a:endParaRPr lang="ko-KR" altLang="en-US" sz="1100" b="1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5422" name="직사각형 27"/>
            <p:cNvSpPr>
              <a:spLocks noChangeArrowheads="1"/>
            </p:cNvSpPr>
            <p:nvPr/>
          </p:nvSpPr>
          <p:spPr bwMode="auto">
            <a:xfrm>
              <a:off x="1019410" y="1720050"/>
              <a:ext cx="3211531" cy="6077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ko-KR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2. </a:t>
              </a:r>
              <a:r>
                <a:rPr lang="ko-KR" altLang="en-US" sz="1500" b="1" dirty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장비</a:t>
              </a:r>
              <a:endParaRPr lang="en-US" altLang="ko-KR" sz="1500" b="1" dirty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45414" name="TextBox 29"/>
          <p:cNvSpPr txBox="1">
            <a:spLocks noChangeArrowheads="1"/>
          </p:cNvSpPr>
          <p:nvPr/>
        </p:nvSpPr>
        <p:spPr bwMode="auto">
          <a:xfrm>
            <a:off x="434976" y="267494"/>
            <a:ext cx="759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just" eaLnBrk="1" hangingPunct="1"/>
            <a:r>
              <a:rPr kumimoji="0" lang="en-US" altLang="ko-KR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Ⅵ. </a:t>
            </a:r>
            <a:r>
              <a:rPr kumimoji="0" lang="ko-KR" altLang="en-US" sz="2400" b="1" dirty="0">
                <a:solidFill>
                  <a:srgbClr val="376092"/>
                </a:solidFill>
                <a:latin typeface="나눔고딕 ExtraBold" pitchFamily="50" charset="-127"/>
                <a:ea typeface="나눔고딕 ExtraBold" pitchFamily="50" charset="-127"/>
                <a:cs typeface="Times New Roman" pitchFamily="18" charset="0"/>
              </a:rPr>
              <a:t>온천전문검사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48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49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50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5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5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6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7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9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20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2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2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23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25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27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28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29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30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3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3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33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34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35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37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38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39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0.xml><?xml version="1.0" encoding="utf-8"?>
<a:theme xmlns:a="http://schemas.openxmlformats.org/drawingml/2006/main" name="4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1.xml><?xml version="1.0" encoding="utf-8"?>
<a:theme xmlns:a="http://schemas.openxmlformats.org/drawingml/2006/main" name="46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2.xml><?xml version="1.0" encoding="utf-8"?>
<a:theme xmlns:a="http://schemas.openxmlformats.org/drawingml/2006/main" name="47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3.xml><?xml version="1.0" encoding="utf-8"?>
<a:theme xmlns:a="http://schemas.openxmlformats.org/drawingml/2006/main" name="48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4.xml><?xml version="1.0" encoding="utf-8"?>
<a:theme xmlns:a="http://schemas.openxmlformats.org/drawingml/2006/main" name="49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5.xml><?xml version="1.0" encoding="utf-8"?>
<a:theme xmlns:a="http://schemas.openxmlformats.org/drawingml/2006/main" name="50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6.xml><?xml version="1.0" encoding="utf-8"?>
<a:theme xmlns:a="http://schemas.openxmlformats.org/drawingml/2006/main" name="5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7.xml><?xml version="1.0" encoding="utf-8"?>
<a:theme xmlns:a="http://schemas.openxmlformats.org/drawingml/2006/main" name="5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8.xml><?xml version="1.0" encoding="utf-8"?>
<a:theme xmlns:a="http://schemas.openxmlformats.org/drawingml/2006/main" name="53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9.xml><?xml version="1.0" encoding="utf-8"?>
<a:theme xmlns:a="http://schemas.openxmlformats.org/drawingml/2006/main" name="54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0.xml><?xml version="1.0" encoding="utf-8"?>
<a:theme xmlns:a="http://schemas.openxmlformats.org/drawingml/2006/main" name="55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1.xml><?xml version="1.0" encoding="utf-8"?>
<a:theme xmlns:a="http://schemas.openxmlformats.org/drawingml/2006/main" name="56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2.xml><?xml version="1.0" encoding="utf-8"?>
<a:theme xmlns:a="http://schemas.openxmlformats.org/drawingml/2006/main" name="57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3.xml><?xml version="1.0" encoding="utf-8"?>
<a:theme xmlns:a="http://schemas.openxmlformats.org/drawingml/2006/main" name="58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4.xml><?xml version="1.0" encoding="utf-8"?>
<a:theme xmlns:a="http://schemas.openxmlformats.org/drawingml/2006/main" name="8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5.xml><?xml version="1.0" encoding="utf-8"?>
<a:theme xmlns:a="http://schemas.openxmlformats.org/drawingml/2006/main" name="14_cdb2004146l">
  <a:themeElements>
    <a:clrScheme name="14_cdb2004146l 3">
      <a:dk1>
        <a:srgbClr val="003366"/>
      </a:dk1>
      <a:lt1>
        <a:srgbClr val="FFFFFF"/>
      </a:lt1>
      <a:dk2>
        <a:srgbClr val="5086C2"/>
      </a:dk2>
      <a:lt2>
        <a:srgbClr val="C0C0C0"/>
      </a:lt2>
      <a:accent1>
        <a:srgbClr val="DE8848"/>
      </a:accent1>
      <a:accent2>
        <a:srgbClr val="85BA54"/>
      </a:accent2>
      <a:accent3>
        <a:srgbClr val="FFFFFF"/>
      </a:accent3>
      <a:accent4>
        <a:srgbClr val="002A56"/>
      </a:accent4>
      <a:accent5>
        <a:srgbClr val="ECC3B1"/>
      </a:accent5>
      <a:accent6>
        <a:srgbClr val="78A84B"/>
      </a:accent6>
      <a:hlink>
        <a:srgbClr val="4C59D2"/>
      </a:hlink>
      <a:folHlink>
        <a:srgbClr val="A0B5C4"/>
      </a:folHlink>
    </a:clrScheme>
    <a:fontScheme name="14_cdb2004146l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4_cdb2004146l 1">
        <a:dk1>
          <a:srgbClr val="48806B"/>
        </a:dk1>
        <a:lt1>
          <a:srgbClr val="FFFFFF"/>
        </a:lt1>
        <a:dk2>
          <a:srgbClr val="77956D"/>
        </a:dk2>
        <a:lt2>
          <a:srgbClr val="C0C0C0"/>
        </a:lt2>
        <a:accent1>
          <a:srgbClr val="6BB9C3"/>
        </a:accent1>
        <a:accent2>
          <a:srgbClr val="E7BA15"/>
        </a:accent2>
        <a:accent3>
          <a:srgbClr val="FFFFFF"/>
        </a:accent3>
        <a:accent4>
          <a:srgbClr val="3C6C5A"/>
        </a:accent4>
        <a:accent5>
          <a:srgbClr val="BAD9DE"/>
        </a:accent5>
        <a:accent6>
          <a:srgbClr val="D1A812"/>
        </a:accent6>
        <a:hlink>
          <a:srgbClr val="76C14D"/>
        </a:hlink>
        <a:folHlink>
          <a:srgbClr val="B0C2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db2004146l 2">
        <a:dk1>
          <a:srgbClr val="5F5F5F"/>
        </a:dk1>
        <a:lt1>
          <a:srgbClr val="FFFFFF"/>
        </a:lt1>
        <a:dk2>
          <a:srgbClr val="8D8D8D"/>
        </a:dk2>
        <a:lt2>
          <a:srgbClr val="C0C0C0"/>
        </a:lt2>
        <a:accent1>
          <a:srgbClr val="8EC072"/>
        </a:accent1>
        <a:accent2>
          <a:srgbClr val="5DB8CD"/>
        </a:accent2>
        <a:accent3>
          <a:srgbClr val="FFFFFF"/>
        </a:accent3>
        <a:accent4>
          <a:srgbClr val="505050"/>
        </a:accent4>
        <a:accent5>
          <a:srgbClr val="C6DCBC"/>
        </a:accent5>
        <a:accent6>
          <a:srgbClr val="53A6BA"/>
        </a:accent6>
        <a:hlink>
          <a:srgbClr val="D68B40"/>
        </a:hlink>
        <a:folHlink>
          <a:srgbClr val="D5D1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db2004146l 3">
        <a:dk1>
          <a:srgbClr val="003366"/>
        </a:dk1>
        <a:lt1>
          <a:srgbClr val="FFFFFF"/>
        </a:lt1>
        <a:dk2>
          <a:srgbClr val="5086C2"/>
        </a:dk2>
        <a:lt2>
          <a:srgbClr val="C0C0C0"/>
        </a:lt2>
        <a:accent1>
          <a:srgbClr val="DE8848"/>
        </a:accent1>
        <a:accent2>
          <a:srgbClr val="85BA54"/>
        </a:accent2>
        <a:accent3>
          <a:srgbClr val="FFFFFF"/>
        </a:accent3>
        <a:accent4>
          <a:srgbClr val="002A56"/>
        </a:accent4>
        <a:accent5>
          <a:srgbClr val="ECC3B1"/>
        </a:accent5>
        <a:accent6>
          <a:srgbClr val="78A84B"/>
        </a:accent6>
        <a:hlink>
          <a:srgbClr val="4C59D2"/>
        </a:hlink>
        <a:folHlink>
          <a:srgbClr val="A0B5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6.xml><?xml version="1.0" encoding="utf-8"?>
<a:theme xmlns:a="http://schemas.openxmlformats.org/drawingml/2006/main" name="보자기">
  <a:themeElements>
    <a:clrScheme name="보자기">
      <a:dk1>
        <a:sysClr val="windowText" lastClr="000000"/>
      </a:dk1>
      <a:lt1>
        <a:sysClr val="window" lastClr="FFFFFF"/>
      </a:lt1>
      <a:dk2>
        <a:srgbClr val="006270"/>
      </a:dk2>
      <a:lt2>
        <a:srgbClr val="FBFEC6"/>
      </a:lt2>
      <a:accent1>
        <a:srgbClr val="A0C435"/>
      </a:accent1>
      <a:accent2>
        <a:srgbClr val="F29F26"/>
      </a:accent2>
      <a:accent3>
        <a:srgbClr val="08BBDB"/>
      </a:accent3>
      <a:accent4>
        <a:srgbClr val="687CDD"/>
      </a:accent4>
      <a:accent5>
        <a:srgbClr val="28C874"/>
      </a:accent5>
      <a:accent6>
        <a:srgbClr val="E47963"/>
      </a:accent6>
      <a:hlink>
        <a:srgbClr val="64C143"/>
      </a:hlink>
      <a:folHlink>
        <a:srgbClr val="9A9A9A"/>
      </a:folHlink>
    </a:clrScheme>
    <a:fontScheme name="보자기">
      <a:majorFont>
        <a:latin typeface="Lucida Sans"/>
        <a:ea typeface=""/>
        <a:cs typeface=""/>
        <a:font script="Grek" typeface="Arial"/>
        <a:font script="Cyrl" typeface="Arial"/>
        <a:font script="Jpan" typeface="HGP明朝E"/>
        <a:font script="Hang" typeface="HY견고딕"/>
        <a:font script="Hans" typeface="华文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Lucida Sans"/>
        <a:ea typeface=""/>
        <a:cs typeface=""/>
        <a:font script="Grek" typeface="Arial"/>
        <a:font script="Cyrl" typeface="Arial"/>
        <a:font script="Jpan" typeface="HGP明朝E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보자기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45000"/>
                <a:shade val="95000"/>
                <a:hueMod val="100000"/>
                <a:satMod val="100000"/>
              </a:schemeClr>
            </a:gs>
            <a:gs pos="50000">
              <a:schemeClr val="phClr">
                <a:tint val="8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50000">
              <a:schemeClr val="phClr">
                <a:tint val="100000"/>
                <a:shade val="50000"/>
                <a:hueMod val="100000"/>
                <a:satMod val="100000"/>
              </a:schemeClr>
            </a:gs>
            <a:gs pos="100000">
              <a:schemeClr val="phClr">
                <a:tint val="75000"/>
                <a:shade val="100000"/>
                <a:hueMod val="100000"/>
                <a:satMod val="100000"/>
              </a:schemeClr>
            </a:gs>
          </a:gsLst>
          <a:lin ang="13500000" scaled="1"/>
        </a:gradFill>
      </a:fillStyleLst>
      <a:lnStyleLst>
        <a:ln w="31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2400000" algn="br">
              <a:srgbClr val="000000">
                <a:alpha val="70588"/>
              </a:srgbClr>
            </a:outerShdw>
          </a:effectLst>
        </a:effectStyle>
        <a:effectStyle>
          <a:effectLst>
            <a:outerShdw blurRad="63500" dist="50800" dir="2400000" sx="96000" sy="96000">
              <a:srgbClr val="000000">
                <a:alpha val="78431"/>
              </a:srgbClr>
            </a:outerShdw>
          </a:effectLst>
          <a:scene3d>
            <a:camera prst="orthographicFront" fov="0">
              <a:rot lat="0" lon="0" rev="0"/>
            </a:camera>
            <a:lightRig rig="twoPt" dir="l">
              <a:rot lat="0" lon="600000" rev="5100000"/>
            </a:lightRig>
          </a:scene3d>
          <a:sp3d prstMaterial="plastic">
            <a:bevelT w="38100" h="25400"/>
            <a:contourClr>
              <a:srgbClr val="FFFFFF">
                <a:alpha val="0"/>
              </a:srgbClr>
            </a:contourClr>
          </a:sp3d>
        </a:effectStyle>
        <a:effectStyle>
          <a:effectLst>
            <a:outerShdw blurRad="63500" dist="63500" dir="600000" sx="96000" sy="96000">
              <a:srgbClr val="0F0F0F">
                <a:alpha val="78431"/>
              </a:srgbClr>
            </a:outerShdw>
          </a:effectLst>
          <a:scene3d>
            <a:camera prst="orthographicFront" fov="0">
              <a:rot lat="0" lon="0" rev="0"/>
            </a:camera>
            <a:lightRig rig="twoPt" dir="t">
              <a:rot lat="0" lon="600000" rev="5100000"/>
            </a:lightRig>
          </a:scene3d>
          <a:sp3d prstMaterial="plastic">
            <a:bevelT w="114300" h="1143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45000"/>
                <a:hueMod val="100000"/>
                <a:satMod val="10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47000"/>
                <a:hueMod val="100000"/>
                <a:satMod val="100000"/>
              </a:schemeClr>
              <a:schemeClr val="phClr">
                <a:tint val="7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7.xml><?xml version="1.0" encoding="utf-8"?>
<a:theme xmlns:a="http://schemas.openxmlformats.org/drawingml/2006/main" name="1_보자기">
  <a:themeElements>
    <a:clrScheme name="보자기">
      <a:dk1>
        <a:sysClr val="windowText" lastClr="000000"/>
      </a:dk1>
      <a:lt1>
        <a:sysClr val="window" lastClr="FFFFFF"/>
      </a:lt1>
      <a:dk2>
        <a:srgbClr val="006270"/>
      </a:dk2>
      <a:lt2>
        <a:srgbClr val="FBFEC6"/>
      </a:lt2>
      <a:accent1>
        <a:srgbClr val="A0C435"/>
      </a:accent1>
      <a:accent2>
        <a:srgbClr val="F29F26"/>
      </a:accent2>
      <a:accent3>
        <a:srgbClr val="08BBDB"/>
      </a:accent3>
      <a:accent4>
        <a:srgbClr val="687CDD"/>
      </a:accent4>
      <a:accent5>
        <a:srgbClr val="28C874"/>
      </a:accent5>
      <a:accent6>
        <a:srgbClr val="E47963"/>
      </a:accent6>
      <a:hlink>
        <a:srgbClr val="64C143"/>
      </a:hlink>
      <a:folHlink>
        <a:srgbClr val="9A9A9A"/>
      </a:folHlink>
    </a:clrScheme>
    <a:fontScheme name="보자기">
      <a:majorFont>
        <a:latin typeface="Lucida Sans"/>
        <a:ea typeface=""/>
        <a:cs typeface=""/>
        <a:font script="Grek" typeface="Arial"/>
        <a:font script="Cyrl" typeface="Arial"/>
        <a:font script="Jpan" typeface="HGP明朝E"/>
        <a:font script="Hang" typeface="HY견고딕"/>
        <a:font script="Hans" typeface="华文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Lucida Sans"/>
        <a:ea typeface=""/>
        <a:cs typeface=""/>
        <a:font script="Grek" typeface="Arial"/>
        <a:font script="Cyrl" typeface="Arial"/>
        <a:font script="Jpan" typeface="HGP明朝E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보자기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45000"/>
                <a:shade val="95000"/>
                <a:hueMod val="100000"/>
                <a:satMod val="100000"/>
              </a:schemeClr>
            </a:gs>
            <a:gs pos="50000">
              <a:schemeClr val="phClr">
                <a:tint val="8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50000">
              <a:schemeClr val="phClr">
                <a:tint val="100000"/>
                <a:shade val="50000"/>
                <a:hueMod val="100000"/>
                <a:satMod val="100000"/>
              </a:schemeClr>
            </a:gs>
            <a:gs pos="100000">
              <a:schemeClr val="phClr">
                <a:tint val="75000"/>
                <a:shade val="100000"/>
                <a:hueMod val="100000"/>
                <a:satMod val="100000"/>
              </a:schemeClr>
            </a:gs>
          </a:gsLst>
          <a:lin ang="13500000" scaled="1"/>
        </a:gradFill>
      </a:fillStyleLst>
      <a:lnStyleLst>
        <a:ln w="31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2400000" algn="br">
              <a:srgbClr val="000000">
                <a:alpha val="70588"/>
              </a:srgbClr>
            </a:outerShdw>
          </a:effectLst>
        </a:effectStyle>
        <a:effectStyle>
          <a:effectLst>
            <a:outerShdw blurRad="63500" dist="50800" dir="2400000" sx="96000" sy="96000">
              <a:srgbClr val="000000">
                <a:alpha val="78431"/>
              </a:srgbClr>
            </a:outerShdw>
          </a:effectLst>
          <a:scene3d>
            <a:camera prst="orthographicFront" fov="0">
              <a:rot lat="0" lon="0" rev="0"/>
            </a:camera>
            <a:lightRig rig="twoPt" dir="l">
              <a:rot lat="0" lon="600000" rev="5100000"/>
            </a:lightRig>
          </a:scene3d>
          <a:sp3d prstMaterial="plastic">
            <a:bevelT w="38100" h="25400"/>
            <a:contourClr>
              <a:srgbClr val="FFFFFF">
                <a:alpha val="0"/>
              </a:srgbClr>
            </a:contourClr>
          </a:sp3d>
        </a:effectStyle>
        <a:effectStyle>
          <a:effectLst>
            <a:outerShdw blurRad="63500" dist="63500" dir="600000" sx="96000" sy="96000">
              <a:srgbClr val="0F0F0F">
                <a:alpha val="78431"/>
              </a:srgbClr>
            </a:outerShdw>
          </a:effectLst>
          <a:scene3d>
            <a:camera prst="orthographicFront" fov="0">
              <a:rot lat="0" lon="0" rev="0"/>
            </a:camera>
            <a:lightRig rig="twoPt" dir="t">
              <a:rot lat="0" lon="600000" rev="5100000"/>
            </a:lightRig>
          </a:scene3d>
          <a:sp3d prstMaterial="plastic">
            <a:bevelT w="114300" h="1143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45000"/>
                <a:hueMod val="100000"/>
                <a:satMod val="10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47000"/>
                <a:hueMod val="100000"/>
                <a:satMod val="100000"/>
              </a:schemeClr>
              <a:schemeClr val="phClr">
                <a:tint val="7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8.xml><?xml version="1.0" encoding="utf-8"?>
<a:theme xmlns:a="http://schemas.openxmlformats.org/drawingml/2006/main" name="2_보자기">
  <a:themeElements>
    <a:clrScheme name="보자기">
      <a:dk1>
        <a:sysClr val="windowText" lastClr="000000"/>
      </a:dk1>
      <a:lt1>
        <a:sysClr val="window" lastClr="FFFFFF"/>
      </a:lt1>
      <a:dk2>
        <a:srgbClr val="006270"/>
      </a:dk2>
      <a:lt2>
        <a:srgbClr val="FBFEC6"/>
      </a:lt2>
      <a:accent1>
        <a:srgbClr val="A0C435"/>
      </a:accent1>
      <a:accent2>
        <a:srgbClr val="F29F26"/>
      </a:accent2>
      <a:accent3>
        <a:srgbClr val="08BBDB"/>
      </a:accent3>
      <a:accent4>
        <a:srgbClr val="687CDD"/>
      </a:accent4>
      <a:accent5>
        <a:srgbClr val="28C874"/>
      </a:accent5>
      <a:accent6>
        <a:srgbClr val="E47963"/>
      </a:accent6>
      <a:hlink>
        <a:srgbClr val="64C143"/>
      </a:hlink>
      <a:folHlink>
        <a:srgbClr val="9A9A9A"/>
      </a:folHlink>
    </a:clrScheme>
    <a:fontScheme name="보자기">
      <a:majorFont>
        <a:latin typeface="Lucida Sans"/>
        <a:ea typeface=""/>
        <a:cs typeface=""/>
        <a:font script="Grek" typeface="Arial"/>
        <a:font script="Cyrl" typeface="Arial"/>
        <a:font script="Jpan" typeface="HGP明朝E"/>
        <a:font script="Hang" typeface="HY견고딕"/>
        <a:font script="Hans" typeface="华文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Lucida Sans"/>
        <a:ea typeface=""/>
        <a:cs typeface=""/>
        <a:font script="Grek" typeface="Arial"/>
        <a:font script="Cyrl" typeface="Arial"/>
        <a:font script="Jpan" typeface="HGP明朝E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보자기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45000"/>
                <a:shade val="95000"/>
                <a:hueMod val="100000"/>
                <a:satMod val="100000"/>
              </a:schemeClr>
            </a:gs>
            <a:gs pos="50000">
              <a:schemeClr val="phClr">
                <a:tint val="8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50000">
              <a:schemeClr val="phClr">
                <a:tint val="100000"/>
                <a:shade val="50000"/>
                <a:hueMod val="100000"/>
                <a:satMod val="100000"/>
              </a:schemeClr>
            </a:gs>
            <a:gs pos="100000">
              <a:schemeClr val="phClr">
                <a:tint val="75000"/>
                <a:shade val="100000"/>
                <a:hueMod val="100000"/>
                <a:satMod val="100000"/>
              </a:schemeClr>
            </a:gs>
          </a:gsLst>
          <a:lin ang="13500000" scaled="1"/>
        </a:gradFill>
      </a:fillStyleLst>
      <a:lnStyleLst>
        <a:ln w="31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2400000" algn="br">
              <a:srgbClr val="000000">
                <a:alpha val="70588"/>
              </a:srgbClr>
            </a:outerShdw>
          </a:effectLst>
        </a:effectStyle>
        <a:effectStyle>
          <a:effectLst>
            <a:outerShdw blurRad="63500" dist="50800" dir="2400000" sx="96000" sy="96000">
              <a:srgbClr val="000000">
                <a:alpha val="78431"/>
              </a:srgbClr>
            </a:outerShdw>
          </a:effectLst>
          <a:scene3d>
            <a:camera prst="orthographicFront" fov="0">
              <a:rot lat="0" lon="0" rev="0"/>
            </a:camera>
            <a:lightRig rig="twoPt" dir="l">
              <a:rot lat="0" lon="600000" rev="5100000"/>
            </a:lightRig>
          </a:scene3d>
          <a:sp3d prstMaterial="plastic">
            <a:bevelT w="38100" h="25400"/>
            <a:contourClr>
              <a:srgbClr val="FFFFFF">
                <a:alpha val="0"/>
              </a:srgbClr>
            </a:contourClr>
          </a:sp3d>
        </a:effectStyle>
        <a:effectStyle>
          <a:effectLst>
            <a:outerShdw blurRad="63500" dist="63500" dir="600000" sx="96000" sy="96000">
              <a:srgbClr val="0F0F0F">
                <a:alpha val="78431"/>
              </a:srgbClr>
            </a:outerShdw>
          </a:effectLst>
          <a:scene3d>
            <a:camera prst="orthographicFront" fov="0">
              <a:rot lat="0" lon="0" rev="0"/>
            </a:camera>
            <a:lightRig rig="twoPt" dir="t">
              <a:rot lat="0" lon="600000" rev="5100000"/>
            </a:lightRig>
          </a:scene3d>
          <a:sp3d prstMaterial="plastic">
            <a:bevelT w="114300" h="1143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45000"/>
                <a:hueMod val="100000"/>
                <a:satMod val="10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47000"/>
                <a:hueMod val="100000"/>
                <a:satMod val="100000"/>
              </a:schemeClr>
              <a:schemeClr val="phClr">
                <a:tint val="7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9.xml><?xml version="1.0" encoding="utf-8"?>
<a:theme xmlns:a="http://schemas.openxmlformats.org/drawingml/2006/main" name="3_보자기">
  <a:themeElements>
    <a:clrScheme name="보자기">
      <a:dk1>
        <a:sysClr val="windowText" lastClr="000000"/>
      </a:dk1>
      <a:lt1>
        <a:sysClr val="window" lastClr="FFFFFF"/>
      </a:lt1>
      <a:dk2>
        <a:srgbClr val="006270"/>
      </a:dk2>
      <a:lt2>
        <a:srgbClr val="FBFEC6"/>
      </a:lt2>
      <a:accent1>
        <a:srgbClr val="A0C435"/>
      </a:accent1>
      <a:accent2>
        <a:srgbClr val="F29F26"/>
      </a:accent2>
      <a:accent3>
        <a:srgbClr val="08BBDB"/>
      </a:accent3>
      <a:accent4>
        <a:srgbClr val="687CDD"/>
      </a:accent4>
      <a:accent5>
        <a:srgbClr val="28C874"/>
      </a:accent5>
      <a:accent6>
        <a:srgbClr val="E47963"/>
      </a:accent6>
      <a:hlink>
        <a:srgbClr val="64C143"/>
      </a:hlink>
      <a:folHlink>
        <a:srgbClr val="9A9A9A"/>
      </a:folHlink>
    </a:clrScheme>
    <a:fontScheme name="보자기">
      <a:majorFont>
        <a:latin typeface="Lucida Sans"/>
        <a:ea typeface=""/>
        <a:cs typeface=""/>
        <a:font script="Grek" typeface="Arial"/>
        <a:font script="Cyrl" typeface="Arial"/>
        <a:font script="Jpan" typeface="HGP明朝E"/>
        <a:font script="Hang" typeface="HY견고딕"/>
        <a:font script="Hans" typeface="华文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Lucida Sans"/>
        <a:ea typeface=""/>
        <a:cs typeface=""/>
        <a:font script="Grek" typeface="Arial"/>
        <a:font script="Cyrl" typeface="Arial"/>
        <a:font script="Jpan" typeface="HGP明朝E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보자기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45000"/>
                <a:shade val="95000"/>
                <a:hueMod val="100000"/>
                <a:satMod val="100000"/>
              </a:schemeClr>
            </a:gs>
            <a:gs pos="50000">
              <a:schemeClr val="phClr">
                <a:tint val="8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50000">
              <a:schemeClr val="phClr">
                <a:tint val="100000"/>
                <a:shade val="50000"/>
                <a:hueMod val="100000"/>
                <a:satMod val="100000"/>
              </a:schemeClr>
            </a:gs>
            <a:gs pos="100000">
              <a:schemeClr val="phClr">
                <a:tint val="75000"/>
                <a:shade val="100000"/>
                <a:hueMod val="100000"/>
                <a:satMod val="100000"/>
              </a:schemeClr>
            </a:gs>
          </a:gsLst>
          <a:lin ang="13500000" scaled="1"/>
        </a:gradFill>
      </a:fillStyleLst>
      <a:lnStyleLst>
        <a:ln w="31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2400000" algn="br">
              <a:srgbClr val="000000">
                <a:alpha val="70588"/>
              </a:srgbClr>
            </a:outerShdw>
          </a:effectLst>
        </a:effectStyle>
        <a:effectStyle>
          <a:effectLst>
            <a:outerShdw blurRad="63500" dist="50800" dir="2400000" sx="96000" sy="96000">
              <a:srgbClr val="000000">
                <a:alpha val="78431"/>
              </a:srgbClr>
            </a:outerShdw>
          </a:effectLst>
          <a:scene3d>
            <a:camera prst="orthographicFront" fov="0">
              <a:rot lat="0" lon="0" rev="0"/>
            </a:camera>
            <a:lightRig rig="twoPt" dir="l">
              <a:rot lat="0" lon="600000" rev="5100000"/>
            </a:lightRig>
          </a:scene3d>
          <a:sp3d prstMaterial="plastic">
            <a:bevelT w="38100" h="25400"/>
            <a:contourClr>
              <a:srgbClr val="FFFFFF">
                <a:alpha val="0"/>
              </a:srgbClr>
            </a:contourClr>
          </a:sp3d>
        </a:effectStyle>
        <a:effectStyle>
          <a:effectLst>
            <a:outerShdw blurRad="63500" dist="63500" dir="600000" sx="96000" sy="96000">
              <a:srgbClr val="0F0F0F">
                <a:alpha val="78431"/>
              </a:srgbClr>
            </a:outerShdw>
          </a:effectLst>
          <a:scene3d>
            <a:camera prst="orthographicFront" fov="0">
              <a:rot lat="0" lon="0" rev="0"/>
            </a:camera>
            <a:lightRig rig="twoPt" dir="t">
              <a:rot lat="0" lon="600000" rev="5100000"/>
            </a:lightRig>
          </a:scene3d>
          <a:sp3d prstMaterial="plastic">
            <a:bevelT w="114300" h="1143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45000"/>
                <a:hueMod val="100000"/>
                <a:satMod val="10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47000"/>
                <a:hueMod val="100000"/>
                <a:satMod val="100000"/>
              </a:schemeClr>
              <a:schemeClr val="phClr">
                <a:tint val="7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0.xml><?xml version="1.0" encoding="utf-8"?>
<a:theme xmlns:a="http://schemas.openxmlformats.org/drawingml/2006/main" name="4_보자기">
  <a:themeElements>
    <a:clrScheme name="보자기">
      <a:dk1>
        <a:sysClr val="windowText" lastClr="000000"/>
      </a:dk1>
      <a:lt1>
        <a:sysClr val="window" lastClr="FFFFFF"/>
      </a:lt1>
      <a:dk2>
        <a:srgbClr val="006270"/>
      </a:dk2>
      <a:lt2>
        <a:srgbClr val="FBFEC6"/>
      </a:lt2>
      <a:accent1>
        <a:srgbClr val="A0C435"/>
      </a:accent1>
      <a:accent2>
        <a:srgbClr val="F29F26"/>
      </a:accent2>
      <a:accent3>
        <a:srgbClr val="08BBDB"/>
      </a:accent3>
      <a:accent4>
        <a:srgbClr val="687CDD"/>
      </a:accent4>
      <a:accent5>
        <a:srgbClr val="28C874"/>
      </a:accent5>
      <a:accent6>
        <a:srgbClr val="E47963"/>
      </a:accent6>
      <a:hlink>
        <a:srgbClr val="64C143"/>
      </a:hlink>
      <a:folHlink>
        <a:srgbClr val="9A9A9A"/>
      </a:folHlink>
    </a:clrScheme>
    <a:fontScheme name="보자기">
      <a:majorFont>
        <a:latin typeface="Lucida Sans"/>
        <a:ea typeface=""/>
        <a:cs typeface=""/>
        <a:font script="Grek" typeface="Arial"/>
        <a:font script="Cyrl" typeface="Arial"/>
        <a:font script="Jpan" typeface="HGP明朝E"/>
        <a:font script="Hang" typeface="HY견고딕"/>
        <a:font script="Hans" typeface="华文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Lucida Sans"/>
        <a:ea typeface=""/>
        <a:cs typeface=""/>
        <a:font script="Grek" typeface="Arial"/>
        <a:font script="Cyrl" typeface="Arial"/>
        <a:font script="Jpan" typeface="HGP明朝E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보자기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45000"/>
                <a:shade val="95000"/>
                <a:hueMod val="100000"/>
                <a:satMod val="100000"/>
              </a:schemeClr>
            </a:gs>
            <a:gs pos="50000">
              <a:schemeClr val="phClr">
                <a:tint val="8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50000">
              <a:schemeClr val="phClr">
                <a:tint val="100000"/>
                <a:shade val="50000"/>
                <a:hueMod val="100000"/>
                <a:satMod val="100000"/>
              </a:schemeClr>
            </a:gs>
            <a:gs pos="100000">
              <a:schemeClr val="phClr">
                <a:tint val="75000"/>
                <a:shade val="100000"/>
                <a:hueMod val="100000"/>
                <a:satMod val="100000"/>
              </a:schemeClr>
            </a:gs>
          </a:gsLst>
          <a:lin ang="13500000" scaled="1"/>
        </a:gradFill>
      </a:fillStyleLst>
      <a:lnStyleLst>
        <a:ln w="31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2400000" algn="br">
              <a:srgbClr val="000000">
                <a:alpha val="70588"/>
              </a:srgbClr>
            </a:outerShdw>
          </a:effectLst>
        </a:effectStyle>
        <a:effectStyle>
          <a:effectLst>
            <a:outerShdw blurRad="63500" dist="50800" dir="2400000" sx="96000" sy="96000">
              <a:srgbClr val="000000">
                <a:alpha val="78431"/>
              </a:srgbClr>
            </a:outerShdw>
          </a:effectLst>
          <a:scene3d>
            <a:camera prst="orthographicFront" fov="0">
              <a:rot lat="0" lon="0" rev="0"/>
            </a:camera>
            <a:lightRig rig="twoPt" dir="l">
              <a:rot lat="0" lon="600000" rev="5100000"/>
            </a:lightRig>
          </a:scene3d>
          <a:sp3d prstMaterial="plastic">
            <a:bevelT w="38100" h="25400"/>
            <a:contourClr>
              <a:srgbClr val="FFFFFF">
                <a:alpha val="0"/>
              </a:srgbClr>
            </a:contourClr>
          </a:sp3d>
        </a:effectStyle>
        <a:effectStyle>
          <a:effectLst>
            <a:outerShdw blurRad="63500" dist="63500" dir="600000" sx="96000" sy="96000">
              <a:srgbClr val="0F0F0F">
                <a:alpha val="78431"/>
              </a:srgbClr>
            </a:outerShdw>
          </a:effectLst>
          <a:scene3d>
            <a:camera prst="orthographicFront" fov="0">
              <a:rot lat="0" lon="0" rev="0"/>
            </a:camera>
            <a:lightRig rig="twoPt" dir="t">
              <a:rot lat="0" lon="600000" rev="5100000"/>
            </a:lightRig>
          </a:scene3d>
          <a:sp3d prstMaterial="plastic">
            <a:bevelT w="114300" h="1143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45000"/>
                <a:hueMod val="100000"/>
                <a:satMod val="10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47000"/>
                <a:hueMod val="100000"/>
                <a:satMod val="100000"/>
              </a:schemeClr>
              <a:schemeClr val="phClr">
                <a:tint val="7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1.xml><?xml version="1.0" encoding="utf-8"?>
<a:theme xmlns:a="http://schemas.openxmlformats.org/drawingml/2006/main" name="5_보자기">
  <a:themeElements>
    <a:clrScheme name="보자기">
      <a:dk1>
        <a:sysClr val="windowText" lastClr="000000"/>
      </a:dk1>
      <a:lt1>
        <a:sysClr val="window" lastClr="FFFFFF"/>
      </a:lt1>
      <a:dk2>
        <a:srgbClr val="006270"/>
      </a:dk2>
      <a:lt2>
        <a:srgbClr val="FBFEC6"/>
      </a:lt2>
      <a:accent1>
        <a:srgbClr val="A0C435"/>
      </a:accent1>
      <a:accent2>
        <a:srgbClr val="F29F26"/>
      </a:accent2>
      <a:accent3>
        <a:srgbClr val="08BBDB"/>
      </a:accent3>
      <a:accent4>
        <a:srgbClr val="687CDD"/>
      </a:accent4>
      <a:accent5>
        <a:srgbClr val="28C874"/>
      </a:accent5>
      <a:accent6>
        <a:srgbClr val="E47963"/>
      </a:accent6>
      <a:hlink>
        <a:srgbClr val="64C143"/>
      </a:hlink>
      <a:folHlink>
        <a:srgbClr val="9A9A9A"/>
      </a:folHlink>
    </a:clrScheme>
    <a:fontScheme name="보자기">
      <a:majorFont>
        <a:latin typeface="Lucida Sans"/>
        <a:ea typeface=""/>
        <a:cs typeface=""/>
        <a:font script="Grek" typeface="Arial"/>
        <a:font script="Cyrl" typeface="Arial"/>
        <a:font script="Jpan" typeface="HGP明朝E"/>
        <a:font script="Hang" typeface="HY견고딕"/>
        <a:font script="Hans" typeface="华文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Lucida Sans"/>
        <a:ea typeface=""/>
        <a:cs typeface=""/>
        <a:font script="Grek" typeface="Arial"/>
        <a:font script="Cyrl" typeface="Arial"/>
        <a:font script="Jpan" typeface="HGP明朝E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보자기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45000"/>
                <a:shade val="95000"/>
                <a:hueMod val="100000"/>
                <a:satMod val="100000"/>
              </a:schemeClr>
            </a:gs>
            <a:gs pos="50000">
              <a:schemeClr val="phClr">
                <a:tint val="8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50000">
              <a:schemeClr val="phClr">
                <a:tint val="100000"/>
                <a:shade val="50000"/>
                <a:hueMod val="100000"/>
                <a:satMod val="100000"/>
              </a:schemeClr>
            </a:gs>
            <a:gs pos="100000">
              <a:schemeClr val="phClr">
                <a:tint val="75000"/>
                <a:shade val="100000"/>
                <a:hueMod val="100000"/>
                <a:satMod val="100000"/>
              </a:schemeClr>
            </a:gs>
          </a:gsLst>
          <a:lin ang="13500000" scaled="1"/>
        </a:gradFill>
      </a:fillStyleLst>
      <a:lnStyleLst>
        <a:ln w="31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2400000" algn="br">
              <a:srgbClr val="000000">
                <a:alpha val="70588"/>
              </a:srgbClr>
            </a:outerShdw>
          </a:effectLst>
        </a:effectStyle>
        <a:effectStyle>
          <a:effectLst>
            <a:outerShdw blurRad="63500" dist="50800" dir="2400000" sx="96000" sy="96000">
              <a:srgbClr val="000000">
                <a:alpha val="78431"/>
              </a:srgbClr>
            </a:outerShdw>
          </a:effectLst>
          <a:scene3d>
            <a:camera prst="orthographicFront" fov="0">
              <a:rot lat="0" lon="0" rev="0"/>
            </a:camera>
            <a:lightRig rig="twoPt" dir="l">
              <a:rot lat="0" lon="600000" rev="5100000"/>
            </a:lightRig>
          </a:scene3d>
          <a:sp3d prstMaterial="plastic">
            <a:bevelT w="38100" h="25400"/>
            <a:contourClr>
              <a:srgbClr val="FFFFFF">
                <a:alpha val="0"/>
              </a:srgbClr>
            </a:contourClr>
          </a:sp3d>
        </a:effectStyle>
        <a:effectStyle>
          <a:effectLst>
            <a:outerShdw blurRad="63500" dist="63500" dir="600000" sx="96000" sy="96000">
              <a:srgbClr val="0F0F0F">
                <a:alpha val="78431"/>
              </a:srgbClr>
            </a:outerShdw>
          </a:effectLst>
          <a:scene3d>
            <a:camera prst="orthographicFront" fov="0">
              <a:rot lat="0" lon="0" rev="0"/>
            </a:camera>
            <a:lightRig rig="twoPt" dir="t">
              <a:rot lat="0" lon="600000" rev="5100000"/>
            </a:lightRig>
          </a:scene3d>
          <a:sp3d prstMaterial="plastic">
            <a:bevelT w="114300" h="1143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45000"/>
                <a:hueMod val="100000"/>
                <a:satMod val="10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47000"/>
                <a:hueMod val="100000"/>
                <a:satMod val="100000"/>
              </a:schemeClr>
              <a:schemeClr val="phClr">
                <a:tint val="7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2.xml><?xml version="1.0" encoding="utf-8"?>
<a:theme xmlns:a="http://schemas.openxmlformats.org/drawingml/2006/main" name="6_보자기">
  <a:themeElements>
    <a:clrScheme name="보자기">
      <a:dk1>
        <a:sysClr val="windowText" lastClr="000000"/>
      </a:dk1>
      <a:lt1>
        <a:sysClr val="window" lastClr="FFFFFF"/>
      </a:lt1>
      <a:dk2>
        <a:srgbClr val="006270"/>
      </a:dk2>
      <a:lt2>
        <a:srgbClr val="FBFEC6"/>
      </a:lt2>
      <a:accent1>
        <a:srgbClr val="A0C435"/>
      </a:accent1>
      <a:accent2>
        <a:srgbClr val="F29F26"/>
      </a:accent2>
      <a:accent3>
        <a:srgbClr val="08BBDB"/>
      </a:accent3>
      <a:accent4>
        <a:srgbClr val="687CDD"/>
      </a:accent4>
      <a:accent5>
        <a:srgbClr val="28C874"/>
      </a:accent5>
      <a:accent6>
        <a:srgbClr val="E47963"/>
      </a:accent6>
      <a:hlink>
        <a:srgbClr val="64C143"/>
      </a:hlink>
      <a:folHlink>
        <a:srgbClr val="9A9A9A"/>
      </a:folHlink>
    </a:clrScheme>
    <a:fontScheme name="보자기">
      <a:majorFont>
        <a:latin typeface="Lucida Sans"/>
        <a:ea typeface=""/>
        <a:cs typeface=""/>
        <a:font script="Grek" typeface="Arial"/>
        <a:font script="Cyrl" typeface="Arial"/>
        <a:font script="Jpan" typeface="HGP明朝E"/>
        <a:font script="Hang" typeface="HY견고딕"/>
        <a:font script="Hans" typeface="华文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Lucida Sans"/>
        <a:ea typeface=""/>
        <a:cs typeface=""/>
        <a:font script="Grek" typeface="Arial"/>
        <a:font script="Cyrl" typeface="Arial"/>
        <a:font script="Jpan" typeface="HGP明朝E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보자기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45000"/>
                <a:shade val="95000"/>
                <a:hueMod val="100000"/>
                <a:satMod val="100000"/>
              </a:schemeClr>
            </a:gs>
            <a:gs pos="50000">
              <a:schemeClr val="phClr">
                <a:tint val="8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50000">
              <a:schemeClr val="phClr">
                <a:tint val="100000"/>
                <a:shade val="50000"/>
                <a:hueMod val="100000"/>
                <a:satMod val="100000"/>
              </a:schemeClr>
            </a:gs>
            <a:gs pos="100000">
              <a:schemeClr val="phClr">
                <a:tint val="75000"/>
                <a:shade val="100000"/>
                <a:hueMod val="100000"/>
                <a:satMod val="100000"/>
              </a:schemeClr>
            </a:gs>
          </a:gsLst>
          <a:lin ang="13500000" scaled="1"/>
        </a:gradFill>
      </a:fillStyleLst>
      <a:lnStyleLst>
        <a:ln w="31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2400000" algn="br">
              <a:srgbClr val="000000">
                <a:alpha val="70588"/>
              </a:srgbClr>
            </a:outerShdw>
          </a:effectLst>
        </a:effectStyle>
        <a:effectStyle>
          <a:effectLst>
            <a:outerShdw blurRad="63500" dist="50800" dir="2400000" sx="96000" sy="96000">
              <a:srgbClr val="000000">
                <a:alpha val="78431"/>
              </a:srgbClr>
            </a:outerShdw>
          </a:effectLst>
          <a:scene3d>
            <a:camera prst="orthographicFront" fov="0">
              <a:rot lat="0" lon="0" rev="0"/>
            </a:camera>
            <a:lightRig rig="twoPt" dir="l">
              <a:rot lat="0" lon="600000" rev="5100000"/>
            </a:lightRig>
          </a:scene3d>
          <a:sp3d prstMaterial="plastic">
            <a:bevelT w="38100" h="25400"/>
            <a:contourClr>
              <a:srgbClr val="FFFFFF">
                <a:alpha val="0"/>
              </a:srgbClr>
            </a:contourClr>
          </a:sp3d>
        </a:effectStyle>
        <a:effectStyle>
          <a:effectLst>
            <a:outerShdw blurRad="63500" dist="63500" dir="600000" sx="96000" sy="96000">
              <a:srgbClr val="0F0F0F">
                <a:alpha val="78431"/>
              </a:srgbClr>
            </a:outerShdw>
          </a:effectLst>
          <a:scene3d>
            <a:camera prst="orthographicFront" fov="0">
              <a:rot lat="0" lon="0" rev="0"/>
            </a:camera>
            <a:lightRig rig="twoPt" dir="t">
              <a:rot lat="0" lon="600000" rev="5100000"/>
            </a:lightRig>
          </a:scene3d>
          <a:sp3d prstMaterial="plastic">
            <a:bevelT w="114300" h="1143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45000"/>
                <a:hueMod val="100000"/>
                <a:satMod val="10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47000"/>
                <a:hueMod val="100000"/>
                <a:satMod val="100000"/>
              </a:schemeClr>
              <a:schemeClr val="phClr">
                <a:tint val="7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3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4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5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5830</TotalTime>
  <Words>10503</Words>
  <Application>Microsoft Office PowerPoint</Application>
  <PresentationFormat>화면 슬라이드 쇼(16:9)</PresentationFormat>
  <Paragraphs>1479</Paragraphs>
  <Slides>117</Slides>
  <Notes>51</Notes>
  <HiddenSlides>0</HiddenSlides>
  <MMClips>0</MMClips>
  <ScaleCrop>false</ScaleCrop>
  <HeadingPairs>
    <vt:vector size="6" baseType="variant">
      <vt:variant>
        <vt:lpstr>테마</vt:lpstr>
      </vt:variant>
      <vt:variant>
        <vt:i4>52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117</vt:i4>
      </vt:variant>
    </vt:vector>
  </HeadingPairs>
  <TitlesOfParts>
    <vt:vector size="170" baseType="lpstr">
      <vt:lpstr>2_Office 테마</vt:lpstr>
      <vt:lpstr>1_Office 테마</vt:lpstr>
      <vt:lpstr>5_Office 테마</vt:lpstr>
      <vt:lpstr>3_Office 테마</vt:lpstr>
      <vt:lpstr>4_Office 테마</vt:lpstr>
      <vt:lpstr>11_Office 테마</vt:lpstr>
      <vt:lpstr>13_Office 테마</vt:lpstr>
      <vt:lpstr>14_Office 테마</vt:lpstr>
      <vt:lpstr>15_Office 테마</vt:lpstr>
      <vt:lpstr>16_Office 테마</vt:lpstr>
      <vt:lpstr>17_Office 테마</vt:lpstr>
      <vt:lpstr>19_Office 테마</vt:lpstr>
      <vt:lpstr>20_Office 테마</vt:lpstr>
      <vt:lpstr>21_Office 테마</vt:lpstr>
      <vt:lpstr>22_Office 테마</vt:lpstr>
      <vt:lpstr>23_Office 테마</vt:lpstr>
      <vt:lpstr>25_Office 테마</vt:lpstr>
      <vt:lpstr>27_Office 테마</vt:lpstr>
      <vt:lpstr>28_Office 테마</vt:lpstr>
      <vt:lpstr>29_Office 테마</vt:lpstr>
      <vt:lpstr>30_Office 테마</vt:lpstr>
      <vt:lpstr>31_Office 테마</vt:lpstr>
      <vt:lpstr>32_Office 테마</vt:lpstr>
      <vt:lpstr>33_Office 테마</vt:lpstr>
      <vt:lpstr>34_Office 테마</vt:lpstr>
      <vt:lpstr>35_Office 테마</vt:lpstr>
      <vt:lpstr>37_Office 테마</vt:lpstr>
      <vt:lpstr>38_Office 테마</vt:lpstr>
      <vt:lpstr>39_Office 테마</vt:lpstr>
      <vt:lpstr>42_Office 테마</vt:lpstr>
      <vt:lpstr>46_Office 테마</vt:lpstr>
      <vt:lpstr>47_Office 테마</vt:lpstr>
      <vt:lpstr>48_Office 테마</vt:lpstr>
      <vt:lpstr>49_Office 테마</vt:lpstr>
      <vt:lpstr>50_Office 테마</vt:lpstr>
      <vt:lpstr>51_Office 테마</vt:lpstr>
      <vt:lpstr>52_Office 테마</vt:lpstr>
      <vt:lpstr>53_Office 테마</vt:lpstr>
      <vt:lpstr>54_Office 테마</vt:lpstr>
      <vt:lpstr>55_Office 테마</vt:lpstr>
      <vt:lpstr>56_Office 테마</vt:lpstr>
      <vt:lpstr>57_Office 테마</vt:lpstr>
      <vt:lpstr>58_Office 테마</vt:lpstr>
      <vt:lpstr>8_Office 테마</vt:lpstr>
      <vt:lpstr>14_cdb2004146l</vt:lpstr>
      <vt:lpstr>보자기</vt:lpstr>
      <vt:lpstr>1_보자기</vt:lpstr>
      <vt:lpstr>2_보자기</vt:lpstr>
      <vt:lpstr>3_보자기</vt:lpstr>
      <vt:lpstr>4_보자기</vt:lpstr>
      <vt:lpstr>5_보자기</vt:lpstr>
      <vt:lpstr>6_보자기</vt:lpstr>
      <vt:lpstr>Image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슬라이드 42</vt:lpstr>
      <vt:lpstr>슬라이드 43</vt:lpstr>
      <vt:lpstr>슬라이드 44</vt:lpstr>
      <vt:lpstr>슬라이드 45</vt:lpstr>
      <vt:lpstr>슬라이드 46</vt:lpstr>
      <vt:lpstr>슬라이드 47</vt:lpstr>
      <vt:lpstr>슬라이드 48</vt:lpstr>
      <vt:lpstr>슬라이드 49</vt:lpstr>
      <vt:lpstr>슬라이드 50</vt:lpstr>
      <vt:lpstr>슬라이드 51</vt:lpstr>
      <vt:lpstr>슬라이드 52</vt:lpstr>
      <vt:lpstr>슬라이드 53</vt:lpstr>
      <vt:lpstr>슬라이드 54</vt:lpstr>
      <vt:lpstr>슬라이드 55</vt:lpstr>
      <vt:lpstr>슬라이드 56</vt:lpstr>
      <vt:lpstr>슬라이드 57</vt:lpstr>
      <vt:lpstr>슬라이드 58</vt:lpstr>
      <vt:lpstr>슬라이드 59</vt:lpstr>
      <vt:lpstr>슬라이드 60</vt:lpstr>
      <vt:lpstr>슬라이드 61</vt:lpstr>
      <vt:lpstr>슬라이드 62</vt:lpstr>
      <vt:lpstr>슬라이드 63</vt:lpstr>
      <vt:lpstr>슬라이드 64</vt:lpstr>
      <vt:lpstr>슬라이드 65</vt:lpstr>
      <vt:lpstr>슬라이드 66</vt:lpstr>
      <vt:lpstr>슬라이드 67</vt:lpstr>
      <vt:lpstr>슬라이드 68</vt:lpstr>
      <vt:lpstr>슬라이드 69</vt:lpstr>
      <vt:lpstr>슬라이드 70</vt:lpstr>
      <vt:lpstr>슬라이드 71</vt:lpstr>
      <vt:lpstr>슬라이드 72</vt:lpstr>
      <vt:lpstr>슬라이드 73</vt:lpstr>
      <vt:lpstr>슬라이드 74</vt:lpstr>
      <vt:lpstr>슬라이드 75</vt:lpstr>
      <vt:lpstr>슬라이드 76</vt:lpstr>
      <vt:lpstr>슬라이드 77</vt:lpstr>
      <vt:lpstr>슬라이드 78</vt:lpstr>
      <vt:lpstr>슬라이드 79</vt:lpstr>
      <vt:lpstr>슬라이드 80</vt:lpstr>
      <vt:lpstr>슬라이드 81</vt:lpstr>
      <vt:lpstr>슬라이드 82</vt:lpstr>
      <vt:lpstr>슬라이드 83</vt:lpstr>
      <vt:lpstr>슬라이드 84</vt:lpstr>
      <vt:lpstr>슬라이드 85</vt:lpstr>
      <vt:lpstr>슬라이드 86</vt:lpstr>
      <vt:lpstr>슬라이드 87</vt:lpstr>
      <vt:lpstr>슬라이드 88</vt:lpstr>
      <vt:lpstr>슬라이드 89</vt:lpstr>
      <vt:lpstr>슬라이드 90</vt:lpstr>
      <vt:lpstr>슬라이드 91</vt:lpstr>
      <vt:lpstr>슬라이드 92</vt:lpstr>
      <vt:lpstr>슬라이드 93</vt:lpstr>
      <vt:lpstr>슬라이드 94</vt:lpstr>
      <vt:lpstr>슬라이드 95</vt:lpstr>
      <vt:lpstr>슬라이드 96</vt:lpstr>
      <vt:lpstr>슬라이드 97</vt:lpstr>
      <vt:lpstr>슬라이드 98</vt:lpstr>
      <vt:lpstr>슬라이드 99</vt:lpstr>
      <vt:lpstr>슬라이드 100</vt:lpstr>
      <vt:lpstr>슬라이드 101</vt:lpstr>
      <vt:lpstr>슬라이드 102</vt:lpstr>
      <vt:lpstr>슬라이드 103</vt:lpstr>
      <vt:lpstr>슬라이드 104</vt:lpstr>
      <vt:lpstr>슬라이드 105</vt:lpstr>
      <vt:lpstr>슬라이드 106</vt:lpstr>
      <vt:lpstr>슬라이드 107</vt:lpstr>
      <vt:lpstr>슬라이드 108</vt:lpstr>
      <vt:lpstr>슬라이드 109</vt:lpstr>
      <vt:lpstr>슬라이드 110</vt:lpstr>
      <vt:lpstr>슬라이드 111</vt:lpstr>
      <vt:lpstr>슬라이드 112</vt:lpstr>
      <vt:lpstr>슬라이드 113</vt:lpstr>
      <vt:lpstr>슬라이드 114</vt:lpstr>
      <vt:lpstr>슬라이드 115</vt:lpstr>
      <vt:lpstr>슬라이드 116</vt:lpstr>
      <vt:lpstr>슬라이드 117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1</dc:creator>
  <cp:lastModifiedBy>you hee hoon</cp:lastModifiedBy>
  <cp:revision>519</cp:revision>
  <dcterms:created xsi:type="dcterms:W3CDTF">2015-04-14T05:00:46Z</dcterms:created>
  <dcterms:modified xsi:type="dcterms:W3CDTF">2017-06-19T02:10:15Z</dcterms:modified>
</cp:coreProperties>
</file>